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5" r:id="rId4"/>
    <p:sldId id="258" r:id="rId5"/>
    <p:sldId id="259" r:id="rId6"/>
    <p:sldId id="261" r:id="rId7"/>
    <p:sldId id="260" r:id="rId8"/>
    <p:sldId id="262" r:id="rId9"/>
    <p:sldId id="264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197"/>
  </p:normalViewPr>
  <p:slideViewPr>
    <p:cSldViewPr snapToGrid="0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AC6B7-FA5E-2442-AC18-F696D41A5A46}" type="datetimeFigureOut">
              <a:rPr lang="en-US" smtClean="0"/>
              <a:t>12/31/2023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3DA5C-96EA-8843-BE3F-4821908F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6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3DA5C-96EA-8843-BE3F-4821908F48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37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3DA5C-96EA-8843-BE3F-4821908F48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1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C7EA-AC49-7974-418F-DDE45AE52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9214" y="3428998"/>
            <a:ext cx="5880660" cy="2268559"/>
          </a:xfrm>
        </p:spPr>
        <p:txBody>
          <a:bodyPr>
            <a:noAutofit/>
          </a:bodyPr>
          <a:lstStyle/>
          <a:p>
            <a:br>
              <a:rPr lang="en-US" sz="4000" dirty="0"/>
            </a:br>
            <a:r>
              <a:rPr lang="en-US" sz="3600" b="1" dirty="0"/>
              <a:t>The Stability of the Saints</a:t>
            </a:r>
            <a:br>
              <a:rPr lang="en-US" sz="32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127EC2-CC5A-2023-D3CF-0A176F847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9214" y="1460938"/>
            <a:ext cx="5880660" cy="1968062"/>
          </a:xfrm>
        </p:spPr>
        <p:txBody>
          <a:bodyPr>
            <a:normAutofit fontScale="25000" lnSpcReduction="20000"/>
          </a:bodyPr>
          <a:lstStyle/>
          <a:p>
            <a:endParaRPr lang="en-US" sz="2800" dirty="0"/>
          </a:p>
          <a:p>
            <a:r>
              <a:rPr lang="en-US" sz="1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2023 Watchnight Service</a:t>
            </a:r>
          </a:p>
          <a:p>
            <a:endParaRPr lang="en-US" sz="11200" dirty="0"/>
          </a:p>
          <a:p>
            <a:r>
              <a:rPr lang="en-US" sz="11200" dirty="0"/>
              <a:t>Psalm 125</a:t>
            </a:r>
          </a:p>
        </p:txBody>
      </p:sp>
    </p:spTree>
    <p:extLst>
      <p:ext uri="{BB962C8B-B14F-4D97-AF65-F5344CB8AC3E}">
        <p14:creationId xmlns:p14="http://schemas.microsoft.com/office/powerpoint/2010/main" val="390790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091" y="1070815"/>
            <a:ext cx="7958331" cy="3301488"/>
          </a:xfrm>
        </p:spPr>
        <p:txBody>
          <a:bodyPr>
            <a:noAutofit/>
          </a:bodyPr>
          <a:lstStyle/>
          <a:p>
            <a:pPr algn="l" fontAlgn="base">
              <a:lnSpc>
                <a:spcPct val="150000"/>
              </a:lnSpc>
            </a:pPr>
            <a:r>
              <a:rPr lang="en-SG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Big idea:</a:t>
            </a:r>
            <a:br>
              <a:rPr lang="en-SG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SG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n-SG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SG" sz="2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 believers who trust the Lord can have genuine stability and security. </a:t>
            </a:r>
            <a:r>
              <a:rPr lang="en-SG" sz="28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SG" sz="2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elievers must trust in His unwavering protection and steadfastness amid life's uncertainties.</a:t>
            </a:r>
            <a:br>
              <a:rPr lang="en-SG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564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(1) Those who trust in God know His </a:t>
            </a:r>
            <a:r>
              <a:rPr lang="en-US" sz="3200" b="1" dirty="0">
                <a:solidFill>
                  <a:srgbClr val="FFFF00"/>
                </a:solidFill>
              </a:rPr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211229" cy="1836712"/>
          </a:xfrm>
        </p:spPr>
        <p:txBody>
          <a:bodyPr>
            <a:normAutofit fontScale="85000" lnSpcReduction="10000"/>
          </a:bodyPr>
          <a:lstStyle/>
          <a:p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Those who </a:t>
            </a:r>
            <a:r>
              <a:rPr lang="en-SG" sz="28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trust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the </a:t>
            </a:r>
            <a:r>
              <a:rPr lang="en-SG" sz="2800" b="0" i="1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are like Mount Zion,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which cannot be moved, but abides forever.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713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(2) Those who trust in God know His </a:t>
            </a:r>
            <a:r>
              <a:rPr lang="en-US" sz="3200" b="1" dirty="0">
                <a:solidFill>
                  <a:srgbClr val="FFFF00"/>
                </a:solidFill>
              </a:rPr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SG" sz="2800" b="1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the mountains surround Jerusalem,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so the </a:t>
            </a:r>
            <a:r>
              <a:rPr lang="en-SG" sz="2800" b="0" i="1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surrounds his people,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from this time forth and forevermore.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1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3 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 the </a:t>
            </a:r>
            <a:r>
              <a:rPr lang="en-SG" sz="2800" b="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scepter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of wickedness shall not rest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on the land allotted to the righteous,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lest the righteous stretch out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their hands to do wrong.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686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(3) Those who trust in God know His </a:t>
            </a:r>
            <a:r>
              <a:rPr lang="en-US" sz="3200" b="1" dirty="0">
                <a:solidFill>
                  <a:srgbClr val="FFFF00"/>
                </a:solidFill>
              </a:rPr>
              <a:t>Goodness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2646008"/>
          </a:xfrm>
        </p:spPr>
        <p:txBody>
          <a:bodyPr>
            <a:normAutofit/>
          </a:bodyPr>
          <a:lstStyle/>
          <a:p>
            <a:r>
              <a:rPr lang="en-SG" sz="2800" b="1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4 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 good, O </a:t>
            </a:r>
            <a:r>
              <a:rPr lang="en-SG" sz="2800" b="0" i="1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to those who are good,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and to those who are upright in their hearts!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16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Jesus did good to those who were </a:t>
            </a:r>
            <a:r>
              <a:rPr lang="en-US" sz="3200" b="1" dirty="0"/>
              <a:t>NOT</a:t>
            </a:r>
            <a:r>
              <a:rPr lang="en-US" sz="3200" dirty="0"/>
              <a:t> good.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48" y="1873440"/>
            <a:ext cx="8568146" cy="3003360"/>
          </a:xfrm>
        </p:spPr>
        <p:txBody>
          <a:bodyPr>
            <a:normAutofit/>
          </a:bodyPr>
          <a:lstStyle/>
          <a:p>
            <a:r>
              <a:rPr lang="en-SG" sz="4000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due time Christ died for the ungodly (Romans 5:6)</a:t>
            </a:r>
          </a:p>
          <a:p>
            <a:r>
              <a:rPr lang="en-SG" sz="4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God shows His love for us in that while we were still sinners, Christ died for us. (Romans 5:8)</a:t>
            </a:r>
            <a:endParaRPr lang="en-US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40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(4) Those who trust in God know His </a:t>
            </a:r>
            <a:r>
              <a:rPr lang="en-US" sz="3200" b="1" dirty="0">
                <a:solidFill>
                  <a:srgbClr val="FFFF00"/>
                </a:solidFill>
              </a:rPr>
              <a:t>Holiness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2667029"/>
          </a:xfrm>
        </p:spPr>
        <p:txBody>
          <a:bodyPr>
            <a:normAutofit/>
          </a:bodyPr>
          <a:lstStyle/>
          <a:p>
            <a:r>
              <a:rPr lang="en-SG" sz="2800" b="1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5 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But those who turn aside to their crooked ways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the </a:t>
            </a:r>
            <a:r>
              <a:rPr lang="en-SG" sz="2800" b="0" i="1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will lead away with evildoers!</a:t>
            </a:r>
            <a:br>
              <a:rPr lang="en-SG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Peace be upon Israel!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58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/>
              <a:t>Conclusion</a:t>
            </a:r>
            <a:r>
              <a:rPr lang="en-US" sz="3200" dirty="0"/>
              <a:t>: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736806"/>
            <a:ext cx="7796540" cy="2667029"/>
          </a:xfrm>
        </p:spPr>
        <p:txBody>
          <a:bodyPr>
            <a:normAutofit/>
          </a:bodyPr>
          <a:lstStyle/>
          <a:p>
            <a:r>
              <a:rPr lang="en-SG" sz="4000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Two options: blessing or banishment</a:t>
            </a:r>
          </a:p>
          <a:p>
            <a:r>
              <a:rPr lang="en-SG" sz="4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Those who trust God know that he is holy</a:t>
            </a:r>
          </a:p>
          <a:p>
            <a:r>
              <a:rPr lang="en-SG" sz="4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Trusting God brings rest and peace</a:t>
            </a:r>
            <a:endParaRPr lang="en-US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85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/>
              <a:t>Summary</a:t>
            </a:r>
            <a:r>
              <a:rPr lang="en-US" sz="3200" dirty="0"/>
              <a:t>: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724" y="1726323"/>
            <a:ext cx="8148624" cy="3405353"/>
          </a:xfrm>
        </p:spPr>
        <p:txBody>
          <a:bodyPr>
            <a:normAutofit/>
          </a:bodyPr>
          <a:lstStyle/>
          <a:p>
            <a:r>
              <a:rPr lang="en-SG" sz="4000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Those who trust in God know His </a:t>
            </a:r>
            <a:r>
              <a:rPr lang="en-SG" sz="4000" b="1" i="1" baseline="30000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Stability</a:t>
            </a:r>
          </a:p>
          <a:p>
            <a:r>
              <a:rPr lang="en-SG" sz="4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Those who trust in God know His </a:t>
            </a:r>
            <a:r>
              <a:rPr lang="en-SG" sz="4000" b="1" i="1" baseline="30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r>
              <a:rPr lang="en-SG" sz="4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Those who trust in God know His </a:t>
            </a:r>
            <a:r>
              <a:rPr lang="en-SG" sz="4000" b="1" i="1" baseline="30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Goodness</a:t>
            </a:r>
          </a:p>
          <a:p>
            <a:r>
              <a:rPr lang="en-SG" sz="4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Those who trust in God know His </a:t>
            </a:r>
            <a:r>
              <a:rPr lang="en-SG" sz="4000" b="1" i="1" baseline="30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Holiness</a:t>
            </a:r>
          </a:p>
        </p:txBody>
      </p:sp>
    </p:spTree>
    <p:extLst>
      <p:ext uri="{BB962C8B-B14F-4D97-AF65-F5344CB8AC3E}">
        <p14:creationId xmlns:p14="http://schemas.microsoft.com/office/powerpoint/2010/main" val="3242010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6915-1395-D4A4-FD58-85671AB7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/>
              <a:t>For Reflection</a:t>
            </a:r>
            <a:r>
              <a:rPr lang="en-US" sz="3200" dirty="0"/>
              <a:t>: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2C2B-1275-4804-1E6A-8D17B76D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836" y="1693441"/>
            <a:ext cx="8422372" cy="3279276"/>
          </a:xfrm>
        </p:spPr>
        <p:txBody>
          <a:bodyPr>
            <a:normAutofit/>
          </a:bodyPr>
          <a:lstStyle/>
          <a:p>
            <a:r>
              <a:rPr lang="en-SG" sz="4400" i="1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does the believer’s stability and security look like in your life?</a:t>
            </a:r>
          </a:p>
          <a:p>
            <a:r>
              <a:rPr lang="en-SG" sz="44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How does the Lord’s goodness and holiness impact how you relate to people (Christians and non-believers)?</a:t>
            </a:r>
            <a:endParaRPr lang="en-US" sz="4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936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281</TotalTime>
  <Words>363</Words>
  <Application>Microsoft Office PowerPoint</Application>
  <PresentationFormat>Widescreen</PresentationFormat>
  <Paragraphs>31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MS Shell Dlg 2</vt:lpstr>
      <vt:lpstr>Times New Roman</vt:lpstr>
      <vt:lpstr>Wingdings</vt:lpstr>
      <vt:lpstr>Wingdings 3</vt:lpstr>
      <vt:lpstr>Madison</vt:lpstr>
      <vt:lpstr> The Stability of the Saints </vt:lpstr>
      <vt:lpstr>Big idea:   That believers who trust the Lord can have genuine stability and security. Believers must trust in His unwavering protection and steadfastness amid life's uncertainties. </vt:lpstr>
      <vt:lpstr>(1) Those who trust in God know His Stability</vt:lpstr>
      <vt:lpstr>(2) Those who trust in God know His Security</vt:lpstr>
      <vt:lpstr>(3) Those who trust in God know His Goodness</vt:lpstr>
      <vt:lpstr>Jesus did good to those who were NOT good.</vt:lpstr>
      <vt:lpstr>(4) Those who trust in God know His Holiness</vt:lpstr>
      <vt:lpstr>Conclusion:</vt:lpstr>
      <vt:lpstr>Summary:</vt:lpstr>
      <vt:lpstr>For Reflection: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The Stability of the Saints </dc:title>
  <dc:creator>efps1769.christmas@gmail.com</dc:creator>
  <cp:lastModifiedBy>Marc Thio</cp:lastModifiedBy>
  <cp:revision>18</cp:revision>
  <dcterms:created xsi:type="dcterms:W3CDTF">2023-12-30T09:03:48Z</dcterms:created>
  <dcterms:modified xsi:type="dcterms:W3CDTF">2023-12-31T12:19:50Z</dcterms:modified>
</cp:coreProperties>
</file>