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07" r:id="rId3"/>
    <p:sldId id="295" r:id="rId4"/>
    <p:sldId id="269" r:id="rId5"/>
    <p:sldId id="285" r:id="rId6"/>
    <p:sldId id="297" r:id="rId7"/>
    <p:sldId id="277" r:id="rId8"/>
    <p:sldId id="301" r:id="rId9"/>
    <p:sldId id="284" r:id="rId10"/>
    <p:sldId id="302" r:id="rId11"/>
    <p:sldId id="286" r:id="rId12"/>
    <p:sldId id="298" r:id="rId13"/>
    <p:sldId id="299" r:id="rId14"/>
    <p:sldId id="305" r:id="rId15"/>
    <p:sldId id="304" r:id="rId16"/>
    <p:sldId id="306" r:id="rId17"/>
    <p:sldId id="29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3300"/>
    <a:srgbClr val="663300"/>
    <a:srgbClr val="CC00CC"/>
    <a:srgbClr val="99FFCC"/>
    <a:srgbClr val="003300"/>
    <a:srgbClr val="008000"/>
    <a:srgbClr val="336600"/>
    <a:srgbClr val="6600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4" autoAdjust="0"/>
    <p:restoredTop sz="94660"/>
  </p:normalViewPr>
  <p:slideViewPr>
    <p:cSldViewPr>
      <p:cViewPr varScale="1">
        <p:scale>
          <a:sx n="44" d="100"/>
          <a:sy n="44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2648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3225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0128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0810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2898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6386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3007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9609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1927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698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97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64E2-DB8A-4CF2-8053-FF95ADC58FEC}" type="datetimeFigureOut">
              <a:rPr lang="en-SG" smtClean="0"/>
              <a:pPr/>
              <a:t>14/5/2023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59FE4-E628-4F8E-A745-1541E2BBF5DB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8410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8282" y="540000"/>
            <a:ext cx="620394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does Gospel living look like?</a:t>
            </a:r>
          </a:p>
          <a:p>
            <a:pPr algn="ctr"/>
            <a:endParaRPr lang="en-US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  <a:endParaRPr lang="en-US" sz="24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73"/>
          <a:stretch/>
        </p:blipFill>
        <p:spPr>
          <a:xfrm>
            <a:off x="1596572" y="2340000"/>
            <a:ext cx="5927756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56800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000" y="540000"/>
            <a:ext cx="806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0000"/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Overview</a:t>
            </a:r>
            <a:endParaRPr lang="en-SG" sz="2000" b="1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1:1-26						Paul </a:t>
            </a:r>
            <a:r>
              <a:rPr lang="en-US" sz="20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rejoices over 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church and in </a:t>
            </a:r>
            <a:r>
              <a:rPr lang="en-US" sz="20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</a:t>
            </a:r>
          </a:p>
          <a:p>
            <a:pPr defTabSz="180000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imprisonment because of the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of the gospel </a:t>
            </a:r>
            <a:endParaRPr lang="en-US" sz="2000" b="1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endParaRPr lang="en-US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1:27-30			Paul urges </a:t>
            </a:r>
            <a:r>
              <a:rPr lang="en-US" sz="20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church to live a life </a:t>
            </a:r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worthy </a:t>
            </a:r>
            <a:endParaRPr lang="en-US" sz="2000" b="1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of the gospel, in unity and humility</a:t>
            </a:r>
          </a:p>
          <a:p>
            <a:pPr defTabSz="180000"/>
            <a:endParaRPr lang="en-US" sz="2000" b="1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2:1-11								Paul explains how this 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living is </a:t>
            </a:r>
          </a:p>
          <a:p>
            <a:pPr defTabSz="180000"/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	exemplified and made possible by Jesus</a:t>
            </a:r>
          </a:p>
          <a:p>
            <a:pPr defTabSz="180000"/>
            <a:endParaRPr lang="en-US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2:12-18			Paul goes on to urge the church to </a:t>
            </a:r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out the </a:t>
            </a:r>
            <a:endParaRPr lang="en-US" sz="2000" b="1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implications of </a:t>
            </a:r>
            <a:r>
              <a:rPr lang="en-US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gospel 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live as lights </a:t>
            </a:r>
          </a:p>
          <a:p>
            <a:pPr defTabSz="180000"/>
            <a:r>
              <a:rPr lang="en-US" sz="20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in the world</a:t>
            </a:r>
            <a:endParaRPr lang="en-SG" sz="20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  <a:r>
              <a:rPr lang="en-US" sz="20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Paul now commends to the church, 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</a:t>
            </a:r>
            <a:endParaRPr lang="en-US" sz="2000" b="1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and </a:t>
            </a:r>
            <a:r>
              <a:rPr lang="en-SG" sz="2000" b="1" dirty="0" err="1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SG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who are both </a:t>
            </a:r>
            <a:r>
              <a:rPr lang="en-SG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</a:t>
            </a:r>
          </a:p>
          <a:p>
            <a:pPr defTabSz="180000"/>
            <a:r>
              <a:rPr lang="en-SG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SG" sz="20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of what gospel living looks like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4000" y="5076000"/>
            <a:ext cx="7668000" cy="1080000"/>
          </a:xfrm>
          <a:prstGeom prst="rect">
            <a:avLst/>
          </a:prstGeom>
          <a:noFill/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n>
                <a:solidFill>
                  <a:srgbClr val="CC33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17015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60000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hope in the Lord Jesus to send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</a:t>
            </a:r>
            <a:r>
              <a:rPr lang="en-SG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you soon, so that I too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cheered by news of you.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I have no one like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be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genuinely concerned for your welfare.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They all seek their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interests, not those of Jesus Christ.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you know Timothy's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proven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worth, how as a son with a father he has served with me in the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hope therefore to send him just as soon as I see how it will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me,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I trust in the Lord that shortly I myself will come also.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thought it necessary to send to you </a:t>
            </a:r>
            <a:r>
              <a:rPr lang="en-SG" sz="2000" b="1" dirty="0" err="1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my brother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worker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soldier,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messenger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need,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has been longing for you all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distressed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you heard that he was ill.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Indeed he was ill,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near 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had mercy on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only on him but on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also, lest I should have sorrow upon sorrow.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am the more eager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him, therefore, that you may rejoice at seeing him again,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may be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anxious.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receive him in the Lord with all joy,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such men,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nearly died for the work of Christ, risking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 to complete what was lacking in your service to me. </a:t>
            </a:r>
          </a:p>
        </p:txBody>
      </p:sp>
    </p:spTree>
    <p:extLst>
      <p:ext uri="{BB962C8B-B14F-4D97-AF65-F5344CB8AC3E}">
        <p14:creationId xmlns:p14="http://schemas.microsoft.com/office/powerpoint/2010/main" val="1749511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9106" y="1129403"/>
            <a:ext cx="168995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Paul</a:t>
            </a:r>
            <a:r>
              <a:rPr lang="en-US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000" dirty="0" smtClean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Imprisoned</a:t>
            </a:r>
          </a:p>
          <a:p>
            <a:pPr algn="ctr"/>
            <a:r>
              <a:rPr lang="en-US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(under house</a:t>
            </a:r>
          </a:p>
          <a:p>
            <a:pPr algn="ctr"/>
            <a:r>
              <a:rPr lang="en-US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arrest) for</a:t>
            </a:r>
            <a:endParaRPr lang="en-US" sz="2000" dirty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gospel</a:t>
            </a:r>
            <a:endParaRPr lang="en-SG" sz="2000" dirty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858" y="1129403"/>
            <a:ext cx="1835760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Timothy</a:t>
            </a:r>
            <a:endParaRPr lang="en-US" sz="2400" b="1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US" sz="10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0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with </a:t>
            </a:r>
          </a:p>
          <a:p>
            <a:pPr algn="r"/>
            <a:r>
              <a:rPr lang="en-US" sz="20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to </a:t>
            </a:r>
          </a:p>
          <a:p>
            <a:pPr algn="r"/>
            <a:r>
              <a:rPr lang="en-US" sz="20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him</a:t>
            </a:r>
            <a:endParaRPr lang="en-SG" sz="20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21" y="5085184"/>
            <a:ext cx="36004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Philippians</a:t>
            </a:r>
            <a:endParaRPr lang="en-US" sz="2400" b="1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 </a:t>
            </a:r>
            <a:r>
              <a:rPr lang="en-US" sz="2000" dirty="0" err="1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help Paul and bring their gifts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3094509"/>
            <a:ext cx="2700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2400" b="1" dirty="0" err="1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endParaRPr lang="en-US" sz="2400" b="1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0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Brought news of Philippians to Paul </a:t>
            </a: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(and probably became </a:t>
            </a: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very sick on the way)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3054323"/>
            <a:ext cx="23762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Sending </a:t>
            </a:r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 </a:t>
            </a:r>
          </a:p>
          <a:p>
            <a:pPr algn="r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Philippians</a:t>
            </a:r>
          </a:p>
          <a:p>
            <a:pPr algn="r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soon and will also</a:t>
            </a:r>
          </a:p>
          <a:p>
            <a:pPr algn="r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personally</a:t>
            </a:r>
          </a:p>
          <a:p>
            <a:pPr algn="r"/>
            <a:r>
              <a:rPr lang="en-US" sz="20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upon release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355976" y="3068960"/>
            <a:ext cx="0" cy="1969765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4604852" y="1340768"/>
            <a:ext cx="3207507" cy="3960440"/>
            <a:chOff x="4510049" y="1340768"/>
            <a:chExt cx="2510224" cy="3960440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7020272" y="1340768"/>
              <a:ext cx="0" cy="396044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5273296" y="5301208"/>
              <a:ext cx="174697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4510049" y="1340768"/>
              <a:ext cx="2510224" cy="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131840" y="1340768"/>
            <a:ext cx="288000" cy="4032448"/>
            <a:chOff x="2987824" y="1340768"/>
            <a:chExt cx="504056" cy="3528392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2987824" y="1340770"/>
              <a:ext cx="0" cy="352839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2987824" y="1340768"/>
              <a:ext cx="504056" cy="6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5220072" y="1628800"/>
            <a:ext cx="3168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Sending </a:t>
            </a:r>
            <a:r>
              <a:rPr lang="en-US" sz="2000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endParaRPr lang="en-US" sz="20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 to the Philippians</a:t>
            </a:r>
          </a:p>
          <a:p>
            <a:pPr algn="r"/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of </a:t>
            </a:r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health and</a:t>
            </a:r>
            <a:endParaRPr lang="en-US" sz="20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</a:t>
            </a:r>
            <a:r>
              <a:rPr lang="en-US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letter to them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28184" y="5589240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 of Philippians</a:t>
            </a:r>
            <a:endParaRPr lang="en-SG" sz="2000" b="1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63" y="5071575"/>
            <a:ext cx="1656121" cy="1240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/>
          <p:cNvSpPr/>
          <p:nvPr/>
        </p:nvSpPr>
        <p:spPr>
          <a:xfrm>
            <a:off x="252000" y="360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2:19-30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075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60000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hope in the Lord Jesus to send Timothy to you soon, so that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too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cheered by news of you.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I have no one like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be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genuinely concerned for your welfare.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They all seek their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interests, not those of Jesus Christ.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you know Timothy's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proven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worth, how as a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with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 has served with me in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gospel.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hope therefore to send him just as soon as I see how it will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with me,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I trust in the Lord that shortly I myself will come also.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thought it necessary to send to you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my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worker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soldier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messenger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minister 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need,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has been longing for you all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distressed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you heard that he was ill.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Indeed he was ill,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near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had mercy on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only on him but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lest I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have sorrow upon sorrow.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am the more eager to send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therefore, that you may rejoice at seeing him again,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I may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less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anxious.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receive him in the Lord with all joy,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such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men,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he nearly died for the work of Christ, risking his life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what was lacking in your service to me. </a:t>
            </a:r>
          </a:p>
        </p:txBody>
      </p:sp>
    </p:spTree>
    <p:extLst>
      <p:ext uri="{BB962C8B-B14F-4D97-AF65-F5344CB8AC3E}">
        <p14:creationId xmlns:p14="http://schemas.microsoft.com/office/powerpoint/2010/main" val="319102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00" y="1260000"/>
            <a:ext cx="1632182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20000" y="360000"/>
            <a:ext cx="25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We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one another as </a:t>
            </a:r>
          </a:p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His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40152" y="1260000"/>
            <a:ext cx="24840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1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5:1-2</a:t>
            </a:r>
          </a:p>
          <a:p>
            <a:pPr algn="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rebuke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older man but encourage him as you would a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Treat younger 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brothers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older women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mothers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younger women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 all purity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3087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60000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hope in the Lord Jesus to send Timothy to you soon, so that I too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cheered by news of you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I have no one like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be </a:t>
            </a:r>
            <a:r>
              <a:rPr lang="en-SG" sz="2000" b="1" dirty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genuinely concerned for your welfare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They all seek their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interests, not those of Jesus Christ.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you know Timothy's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proven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worth, how as a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with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 has served with me in the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hope therefore to send him just as soon as I see how it will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me,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I trust in the Lord that shortly I myself will come also.</a:t>
            </a:r>
          </a:p>
          <a:p>
            <a:pPr algn="ctr"/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thought it necessary to send to you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my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worker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soldier,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messenger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minister </a:t>
            </a:r>
            <a:endParaRPr lang="en-SG" sz="2000" b="1" dirty="0" smtClean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need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has been </a:t>
            </a:r>
            <a:r>
              <a:rPr lang="en-SG" sz="2000" b="1" dirty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longing for you all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distressed </a:t>
            </a:r>
            <a:r>
              <a:rPr lang="en-SG" sz="2000" b="1" dirty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you heard that he was ill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Indeed he was ill,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near 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death.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had mercy on him,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only on him but on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also, lest I should have sorrow upon sorrow.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am the more eager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him, therefore, that you may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rejoice at seeing him again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SG" sz="2000" b="1" dirty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may be </a:t>
            </a:r>
            <a:r>
              <a:rPr lang="en-SG" sz="2000" b="1" dirty="0" smtClean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</a:t>
            </a:r>
            <a:r>
              <a:rPr lang="en-SG" sz="2000" b="1" dirty="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anxious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receive him in the Lord with all joy,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such men,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nearly died for the work of Christ, risking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 to complete what was lacking in your service to me. </a:t>
            </a:r>
          </a:p>
        </p:txBody>
      </p:sp>
    </p:spTree>
    <p:extLst>
      <p:ext uri="{BB962C8B-B14F-4D97-AF65-F5344CB8AC3E}">
        <p14:creationId xmlns:p14="http://schemas.microsoft.com/office/powerpoint/2010/main" val="803281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00" y="1260000"/>
            <a:ext cx="1632182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331640" y="304509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caring for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4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helping</a:t>
            </a:r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another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763688" y="2564904"/>
            <a:ext cx="0" cy="432048"/>
          </a:xfrm>
          <a:prstGeom prst="straightConnector1">
            <a:avLst/>
          </a:prstGeom>
          <a:ln w="19050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20000" y="360000"/>
            <a:ext cx="25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We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one another as </a:t>
            </a:r>
          </a:p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His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4487426"/>
            <a:ext cx="1114721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940152" y="1260000"/>
            <a:ext cx="24840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1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5:1-2</a:t>
            </a:r>
          </a:p>
          <a:p>
            <a:pPr algn="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rebuke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older man but encourage him as you would a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Treat younger 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brothers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older women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mothers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younger women like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sisters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 all purity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33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00" y="1260000"/>
            <a:ext cx="1632182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4487426"/>
            <a:ext cx="1114721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331640" y="304509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caring for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4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helping</a:t>
            </a:r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another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763688" y="2564904"/>
            <a:ext cx="0" cy="432048"/>
          </a:xfrm>
          <a:prstGeom prst="straightConnector1">
            <a:avLst/>
          </a:prstGeom>
          <a:ln w="19050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20000" y="360000"/>
            <a:ext cx="25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We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one another as </a:t>
            </a:r>
          </a:p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His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12161" y="1260000"/>
            <a:ext cx="25202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2:19, 24, 27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hope in the Lord Jesus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soon…</a:t>
            </a:r>
          </a:p>
          <a:p>
            <a:pPr algn="r"/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…I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trust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</a:p>
          <a:p>
            <a:pPr algn="r"/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shortly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myself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…But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had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mercy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not only on </a:t>
            </a: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 but on me </a:t>
            </a:r>
          </a:p>
          <a:p>
            <a:pPr algn="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lest I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sorrow upon sorrow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6" y="6063679"/>
            <a:ext cx="4988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(doing too much vs. doing nothing)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83" y="4847426"/>
            <a:ext cx="1624061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3874909" y="3102059"/>
            <a:ext cx="2137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trusting</a:t>
            </a:r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4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</a:t>
            </a:r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(and praying</a:t>
            </a:r>
            <a:r>
              <a:rPr lang="en-US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one another</a:t>
            </a:r>
            <a:endParaRPr lang="en-US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763688" y="2780928"/>
            <a:ext cx="2824581" cy="0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588269" y="2780928"/>
            <a:ext cx="0" cy="272987"/>
          </a:xfrm>
          <a:prstGeom prst="straightConnector1">
            <a:avLst/>
          </a:prstGeom>
          <a:ln w="19050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8847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 flipH="1">
            <a:off x="3624929" y="1080000"/>
            <a:ext cx="1894141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5688000" y="360000"/>
            <a:ext cx="2736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endParaRPr lang="en-US" sz="12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We 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as </a:t>
            </a:r>
          </a:p>
          <a:p>
            <a:pPr algn="r"/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0000" y="1260000"/>
            <a:ext cx="2520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 </a:t>
            </a:r>
            <a:r>
              <a:rPr lang="en-SG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3:5,9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then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Apollos?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Paul?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Servants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through whom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believed,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assigned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each.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we are God's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workers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489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>
          <a:xfrm>
            <a:off x="7452320" y="2492896"/>
            <a:ext cx="0" cy="432048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12160" y="2973088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serving the </a:t>
            </a:r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 </a:t>
            </a:r>
          </a:p>
          <a:p>
            <a:pPr algn="r"/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Jesus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0232" y="468623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(reaching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1282" y="4686235"/>
            <a:ext cx="1408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(building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5292080" y="4365104"/>
            <a:ext cx="2166775" cy="0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452320" y="4221088"/>
            <a:ext cx="0" cy="432048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292080" y="4365104"/>
            <a:ext cx="0" cy="272987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 flipH="1">
            <a:off x="3624929" y="1080000"/>
            <a:ext cx="1894141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000" y="2973088"/>
            <a:ext cx="1800000" cy="1106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5688000" y="360000"/>
            <a:ext cx="2736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endParaRPr lang="en-US" sz="12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We 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as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workers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0000" y="1260000"/>
            <a:ext cx="2520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2:21-23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their own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not those of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you know Timothy's proven worth, how as a son with a father he has served with me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gospel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hope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therefore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just as soon as I see how it will go with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168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>
          <a:xfrm>
            <a:off x="7452320" y="2492896"/>
            <a:ext cx="0" cy="432048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12160" y="2973088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serving the </a:t>
            </a:r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interests </a:t>
            </a:r>
          </a:p>
          <a:p>
            <a:pPr algn="r"/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Jesus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0232" y="468623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(reaching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1282" y="4686235"/>
            <a:ext cx="1408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(building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5292080" y="4365104"/>
            <a:ext cx="2166775" cy="0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452320" y="4221088"/>
            <a:ext cx="0" cy="432048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292080" y="4365104"/>
            <a:ext cx="0" cy="272987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 flipH="1">
            <a:off x="3624929" y="1080000"/>
            <a:ext cx="1894141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000" y="2973088"/>
            <a:ext cx="1800000" cy="1106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5688000" y="360000"/>
            <a:ext cx="2736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endParaRPr lang="en-US" sz="12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We 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as </a:t>
            </a:r>
          </a:p>
          <a:p>
            <a:pPr algn="r"/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workers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1866337" cy="2017661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3419872" y="2636912"/>
            <a:ext cx="4038983" cy="0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19872" y="2636912"/>
            <a:ext cx="0" cy="272987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95736" y="2973088"/>
            <a:ext cx="2016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found </a:t>
            </a:r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impeccable </a:t>
            </a:r>
            <a:r>
              <a:rPr lang="en-US" sz="24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400" b="1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credible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1600" y="4686235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(before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6441" y="4686235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(before</a:t>
            </a:r>
          </a:p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others)</a:t>
            </a:r>
            <a:endParaRPr lang="en-US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691680" y="4365104"/>
            <a:ext cx="1734727" cy="0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419872" y="4221088"/>
            <a:ext cx="0" cy="432048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91680" y="4365104"/>
            <a:ext cx="0" cy="272987"/>
          </a:xfrm>
          <a:prstGeom prst="straightConnector1">
            <a:avLst/>
          </a:prstGeom>
          <a:ln w="19050">
            <a:solidFill>
              <a:srgbClr val="00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00000" y="5796000"/>
            <a:ext cx="756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2:20, 22    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I have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one like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 </a:t>
            </a: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know</a:t>
            </a:r>
            <a:r>
              <a:rPr lang="en-SG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Timothy's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proven worth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406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>
            <a:off x="6480000" y="2700000"/>
            <a:ext cx="1894137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00000"/>
            <a:ext cx="1680000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688000" y="360000"/>
            <a:ext cx="2736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Purposeful</a:t>
            </a:r>
          </a:p>
          <a:p>
            <a:pPr algn="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endParaRPr lang="en-US" sz="12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We 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as </a:t>
            </a:r>
          </a:p>
          <a:p>
            <a:pPr algn="r"/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0000" y="360000"/>
            <a:ext cx="25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</a:t>
            </a: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We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one another as </a:t>
            </a:r>
          </a:p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His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5795" y="3600000"/>
            <a:ext cx="14162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Motivation</a:t>
            </a:r>
          </a:p>
          <a:p>
            <a:pPr algn="ctr"/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Focus: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36216" y="4680000"/>
            <a:ext cx="208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Purpose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0000" y="4680000"/>
            <a:ext cx="194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people</a:t>
            </a:r>
            <a:endParaRPr lang="en-SG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 rot="2700000">
            <a:off x="3049655" y="4393498"/>
            <a:ext cx="360000" cy="324000"/>
          </a:xfrm>
          <a:prstGeom prst="downArrow">
            <a:avLst/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Down Arrow 16"/>
          <p:cNvSpPr/>
          <p:nvPr/>
        </p:nvSpPr>
        <p:spPr>
          <a:xfrm rot="18900000" flipH="1">
            <a:off x="5734345" y="4393498"/>
            <a:ext cx="360000" cy="324000"/>
          </a:xfrm>
          <a:prstGeom prst="downArrow">
            <a:avLst/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5767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131840" y="3060000"/>
            <a:ext cx="28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We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suffer</a:t>
            </a:r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gospel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His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00" y="1831720"/>
            <a:ext cx="1630599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971600" y="360000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2:3-4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suffering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good soldier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Jesus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soldier gets entangled in civilian pursuits,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the one who enlisted 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5817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131840" y="3060000"/>
            <a:ext cx="28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We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suffer</a:t>
            </a:r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gospel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His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000" y="388800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enduring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hardship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staying </a:t>
            </a:r>
            <a:r>
              <a:rPr lang="en-US" sz="24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faithful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411760" y="3275692"/>
            <a:ext cx="1080000" cy="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11760" y="3275692"/>
            <a:ext cx="0" cy="594118"/>
          </a:xfrm>
          <a:prstGeom prst="straightConnector1">
            <a:avLst/>
          </a:prstGeom>
          <a:ln w="19050">
            <a:solidFill>
              <a:srgbClr val="80008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11560" y="5184000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2:29-30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receive him in the Lord with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joy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such men, </a:t>
            </a: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he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nearly died for the work of Christ</a:t>
            </a:r>
            <a:r>
              <a:rPr lang="en-SG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risking his life</a:t>
            </a:r>
            <a:r>
              <a:rPr lang="en-SG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</a:t>
            </a:r>
            <a:r>
              <a:rPr lang="en-SG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was lacking in your service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me.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71600" y="360000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2:3-4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suffering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good soldier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Jesus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soldier gets entangled in civilian pursuits,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the one who enlisted 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00" y="1831720"/>
            <a:ext cx="1630599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3" r="9491"/>
          <a:stretch/>
        </p:blipFill>
        <p:spPr>
          <a:xfrm>
            <a:off x="605715" y="2420888"/>
            <a:ext cx="1440000" cy="1281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346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131840" y="3060000"/>
            <a:ext cx="28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We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suffer</a:t>
            </a:r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gospel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His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000" y="3888000"/>
            <a:ext cx="24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enduring</a:t>
            </a:r>
            <a:r>
              <a:rPr lang="en-US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hardship and staying </a:t>
            </a:r>
            <a:r>
              <a:rPr lang="en-US" sz="24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faithful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411760" y="3275692"/>
            <a:ext cx="1080000" cy="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11760" y="3275692"/>
            <a:ext cx="0" cy="594118"/>
          </a:xfrm>
          <a:prstGeom prst="straightConnector1">
            <a:avLst/>
          </a:prstGeom>
          <a:ln w="19050">
            <a:solidFill>
              <a:srgbClr val="80008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72200" y="388800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ommending </a:t>
            </a:r>
            <a:r>
              <a:rPr lang="en-US" sz="2400" b="1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dedication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4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effort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5652120" y="3275692"/>
            <a:ext cx="1080000" cy="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32240" y="3275692"/>
            <a:ext cx="0" cy="594118"/>
          </a:xfrm>
          <a:prstGeom prst="straightConnector1">
            <a:avLst/>
          </a:prstGeom>
          <a:ln w="19050">
            <a:solidFill>
              <a:srgbClr val="80008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71600" y="360000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2:3-4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suffering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good soldier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Jesus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soldier gets entangled in civilian pursuits,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the one who enlisted him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1520" y="579600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2:29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receive</a:t>
            </a:r>
            <a:r>
              <a:rPr lang="en-SG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 in the Lord </a:t>
            </a:r>
            <a:r>
              <a:rPr lang="en-SG" sz="2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all joy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</a:t>
            </a:r>
            <a:r>
              <a:rPr lang="en-SG" sz="2000" b="1" dirty="0" err="1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such men,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00" y="1831720"/>
            <a:ext cx="1630599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3347864" y="4397223"/>
            <a:ext cx="2408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Motivation</a:t>
            </a:r>
          </a:p>
          <a:p>
            <a:pPr algn="ctr"/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Focus:</a:t>
            </a:r>
          </a:p>
          <a:p>
            <a:pPr algn="ctr"/>
            <a:endParaRPr lang="en-US" sz="12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Pleasure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3" r="9491"/>
          <a:stretch/>
        </p:blipFill>
        <p:spPr>
          <a:xfrm>
            <a:off x="605715" y="2420888"/>
            <a:ext cx="1440000" cy="1281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67"/>
          <a:stretch/>
        </p:blipFill>
        <p:spPr>
          <a:xfrm>
            <a:off x="7145969" y="2186686"/>
            <a:ext cx="1440000" cy="1516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1106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8000" y="360000"/>
            <a:ext cx="2736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</a:t>
            </a:r>
            <a:r>
              <a:rPr lang="en-US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Purposeful</a:t>
            </a:r>
          </a:p>
          <a:p>
            <a:pPr algn="r"/>
            <a:r>
              <a:rPr lang="en-US" sz="24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(God’s Purpose)</a:t>
            </a:r>
          </a:p>
          <a:p>
            <a:pPr algn="r"/>
            <a:endParaRPr lang="en-US" sz="12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We 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as </a:t>
            </a:r>
          </a:p>
          <a:p>
            <a:pPr algn="r"/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</a:t>
            </a:r>
            <a:r>
              <a:rPr lang="en-US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0000" y="360000"/>
            <a:ext cx="25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</a:t>
            </a:r>
            <a:r>
              <a:rPr lang="en-US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</a:t>
            </a:r>
          </a:p>
          <a:p>
            <a:r>
              <a:rPr lang="en-US" sz="24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(God’s People)</a:t>
            </a:r>
            <a:endParaRPr lang="en-US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 smtClean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We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</a:t>
            </a: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one another as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His </a:t>
            </a:r>
            <a:r>
              <a:rPr lang="en-US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>
            <a:off x="6660232" y="2628000"/>
            <a:ext cx="1623547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28000"/>
            <a:ext cx="1440000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/>
          <p:cNvSpPr txBox="1"/>
          <p:nvPr/>
        </p:nvSpPr>
        <p:spPr>
          <a:xfrm>
            <a:off x="3131840" y="3060000"/>
            <a:ext cx="28800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We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suffer</a:t>
            </a:r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gospel </a:t>
            </a:r>
          </a:p>
          <a:p>
            <a:pPr algn="ctr"/>
            <a:r>
              <a:rPr lang="en-US" sz="24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His </a:t>
            </a:r>
            <a:r>
              <a:rPr lang="en-US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soldiers</a:t>
            </a:r>
          </a:p>
          <a:p>
            <a:pPr algn="ctr"/>
            <a:endParaRPr lang="en-US" sz="13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300" dirty="0" smtClean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</a:t>
            </a:r>
            <a:r>
              <a:rPr lang="en-US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Persevering</a:t>
            </a:r>
          </a:p>
          <a:p>
            <a:pPr algn="ctr"/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(God’s pleasure</a:t>
            </a:r>
            <a:r>
              <a:rPr lang="en-US" sz="24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2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00" y="4356000"/>
            <a:ext cx="1630599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angle 17"/>
          <p:cNvSpPr/>
          <p:nvPr/>
        </p:nvSpPr>
        <p:spPr>
          <a:xfrm>
            <a:off x="755576" y="4428000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2:22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Timothy…how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a son with a father he has served with me in the gospel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72200" y="4428000"/>
            <a:ext cx="18722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2:25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en-SG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Epaphroditus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brother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worker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fellow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</a:t>
            </a:r>
            <a:endParaRPr lang="en-SG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3825658" y="332656"/>
            <a:ext cx="1826462" cy="230832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does </a:t>
            </a:r>
          </a:p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</a:t>
            </a:r>
          </a:p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living </a:t>
            </a:r>
          </a:p>
          <a:p>
            <a:pPr algn="ctr"/>
            <a:r>
              <a:rPr lang="en-US" sz="24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look like</a:t>
            </a:r>
            <a:r>
              <a:rPr lang="en-US" sz="24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algn="ctr"/>
            <a:endParaRPr lang="en-US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 2:19-30</a:t>
            </a:r>
            <a:endParaRPr lang="en-US" sz="24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499992" y="2708952"/>
            <a:ext cx="360000" cy="288000"/>
          </a:xfrm>
          <a:prstGeom prst="downArrow">
            <a:avLst/>
          </a:prstGeom>
          <a:solidFill>
            <a:srgbClr val="99FFCC"/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Down Arrow 11"/>
          <p:cNvSpPr/>
          <p:nvPr/>
        </p:nvSpPr>
        <p:spPr>
          <a:xfrm rot="5400000">
            <a:off x="3383872" y="1376768"/>
            <a:ext cx="360000" cy="288000"/>
          </a:xfrm>
          <a:prstGeom prst="downArrow">
            <a:avLst/>
          </a:prstGeom>
          <a:solidFill>
            <a:srgbClr val="99FFCC"/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Down Arrow 12"/>
          <p:cNvSpPr/>
          <p:nvPr/>
        </p:nvSpPr>
        <p:spPr>
          <a:xfrm rot="16200000" flipH="1">
            <a:off x="5688160" y="1376768"/>
            <a:ext cx="360000" cy="288000"/>
          </a:xfrm>
          <a:prstGeom prst="downArrow">
            <a:avLst/>
          </a:prstGeom>
          <a:solidFill>
            <a:srgbClr val="99FFCC"/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995010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1670</Words>
  <Application>Microsoft Office PowerPoint</Application>
  <PresentationFormat>On-screen Show (4:3)</PresentationFormat>
  <Paragraphs>286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Chien Chong</cp:lastModifiedBy>
  <cp:revision>80</cp:revision>
  <dcterms:created xsi:type="dcterms:W3CDTF">2016-07-26T05:08:56Z</dcterms:created>
  <dcterms:modified xsi:type="dcterms:W3CDTF">2023-05-13T23:28:00Z</dcterms:modified>
</cp:coreProperties>
</file>