
<file path=[Content_Types].xml><?xml version="1.0" encoding="utf-8"?>
<Types xmlns="http://schemas.openxmlformats.org/package/2006/content-types">
  <Default Extension="jfif"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70" r:id="rId4"/>
  </p:sldMasterIdLst>
  <p:notesMasterIdLst>
    <p:notesMasterId r:id="rId28"/>
  </p:notesMasterIdLst>
  <p:sldIdLst>
    <p:sldId id="295" r:id="rId5"/>
    <p:sldId id="264" r:id="rId6"/>
    <p:sldId id="300" r:id="rId7"/>
    <p:sldId id="270" r:id="rId8"/>
    <p:sldId id="271" r:id="rId9"/>
    <p:sldId id="272" r:id="rId10"/>
    <p:sldId id="273" r:id="rId11"/>
    <p:sldId id="274" r:id="rId12"/>
    <p:sldId id="276" r:id="rId13"/>
    <p:sldId id="277" r:id="rId14"/>
    <p:sldId id="278" r:id="rId15"/>
    <p:sldId id="299" r:id="rId16"/>
    <p:sldId id="280" r:id="rId17"/>
    <p:sldId id="296" r:id="rId18"/>
    <p:sldId id="282" r:id="rId19"/>
    <p:sldId id="283" r:id="rId20"/>
    <p:sldId id="284" r:id="rId21"/>
    <p:sldId id="285" r:id="rId22"/>
    <p:sldId id="297" r:id="rId23"/>
    <p:sldId id="298" r:id="rId24"/>
    <p:sldId id="289" r:id="rId25"/>
    <p:sldId id="290" r:id="rId26"/>
    <p:sldId id="293" r:id="rId27"/>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5906CA4-BBBE-46A2-96F9-3A14F36033FE}" v="14" dt="2019-11-23T08:31:16.983"/>
    <p1510:client id="{DAE56091-8231-4F9B-8200-86347CAB8D55}" v="172" dt="2019-11-23T08:57:55.28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667" autoAdjust="0"/>
    <p:restoredTop sz="94660"/>
  </p:normalViewPr>
  <p:slideViewPr>
    <p:cSldViewPr snapToGrid="0">
      <p:cViewPr varScale="1">
        <p:scale>
          <a:sx n="114" d="100"/>
          <a:sy n="114" d="100"/>
        </p:scale>
        <p:origin x="1464" y="102"/>
      </p:cViewPr>
      <p:guideLst/>
    </p:cSldViewPr>
  </p:slideViewPr>
  <p:notesTextViewPr>
    <p:cViewPr>
      <p:scale>
        <a:sx n="3" d="2"/>
        <a:sy n="3" d="2"/>
      </p:scale>
      <p:origin x="0" y="0"/>
    </p:cViewPr>
  </p:notesTextViewPr>
  <p:sorterViewPr>
    <p:cViewPr varScale="1">
      <p:scale>
        <a:sx n="1" d="1"/>
        <a:sy n="1" d="1"/>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microsoft.com/office/2015/10/relationships/revisionInfo" Target="revisionInfo.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viewProps" Target="viewProps.xml"/><Relationship Id="rId8" Type="http://schemas.openxmlformats.org/officeDocument/2006/relationships/slide" Target="slides/slide4.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asey Lok" userId="5c98fc40-1b33-4208-9246-634e17a19a7d" providerId="ADAL" clId="{DAE56091-8231-4F9B-8200-86347CAB8D55}"/>
    <pc:docChg chg="undo custSel modSld modMainMaster">
      <pc:chgData name="Casey Lok" userId="5c98fc40-1b33-4208-9246-634e17a19a7d" providerId="ADAL" clId="{DAE56091-8231-4F9B-8200-86347CAB8D55}" dt="2019-11-23T09:04:58.564" v="276" actId="14100"/>
      <pc:docMkLst>
        <pc:docMk/>
      </pc:docMkLst>
      <pc:sldChg chg="modSp">
        <pc:chgData name="Casey Lok" userId="5c98fc40-1b33-4208-9246-634e17a19a7d" providerId="ADAL" clId="{DAE56091-8231-4F9B-8200-86347CAB8D55}" dt="2019-11-23T09:04:02.405" v="267" actId="14100"/>
        <pc:sldMkLst>
          <pc:docMk/>
          <pc:sldMk cId="3961169646" sldId="264"/>
        </pc:sldMkLst>
        <pc:spChg chg="mod">
          <ac:chgData name="Casey Lok" userId="5c98fc40-1b33-4208-9246-634e17a19a7d" providerId="ADAL" clId="{DAE56091-8231-4F9B-8200-86347CAB8D55}" dt="2019-11-23T09:03:32.256" v="265" actId="1076"/>
          <ac:spMkLst>
            <pc:docMk/>
            <pc:sldMk cId="3961169646" sldId="264"/>
            <ac:spMk id="11" creationId="{A6333312-758D-4D77-A658-71E5EA50F9B7}"/>
          </ac:spMkLst>
        </pc:spChg>
        <pc:picChg chg="mod">
          <ac:chgData name="Casey Lok" userId="5c98fc40-1b33-4208-9246-634e17a19a7d" providerId="ADAL" clId="{DAE56091-8231-4F9B-8200-86347CAB8D55}" dt="2019-11-23T09:04:02.405" v="267" actId="14100"/>
          <ac:picMkLst>
            <pc:docMk/>
            <pc:sldMk cId="3961169646" sldId="264"/>
            <ac:picMk id="10" creationId="{339D137A-CE17-4B02-B571-71E9AD95F3B6}"/>
          </ac:picMkLst>
        </pc:picChg>
      </pc:sldChg>
      <pc:sldChg chg="modSp">
        <pc:chgData name="Casey Lok" userId="5c98fc40-1b33-4208-9246-634e17a19a7d" providerId="ADAL" clId="{DAE56091-8231-4F9B-8200-86347CAB8D55}" dt="2019-11-23T08:50:39.027" v="17" actId="27636"/>
        <pc:sldMkLst>
          <pc:docMk/>
          <pc:sldMk cId="4229093216" sldId="270"/>
        </pc:sldMkLst>
        <pc:spChg chg="mod">
          <ac:chgData name="Casey Lok" userId="5c98fc40-1b33-4208-9246-634e17a19a7d" providerId="ADAL" clId="{DAE56091-8231-4F9B-8200-86347CAB8D55}" dt="2019-11-23T08:50:39.027" v="17" actId="27636"/>
          <ac:spMkLst>
            <pc:docMk/>
            <pc:sldMk cId="4229093216" sldId="270"/>
            <ac:spMk id="2" creationId="{63E9C7AF-7ECB-4AAD-B2BD-56EFD48CF1E0}"/>
          </ac:spMkLst>
        </pc:spChg>
      </pc:sldChg>
      <pc:sldChg chg="modSp">
        <pc:chgData name="Casey Lok" userId="5c98fc40-1b33-4208-9246-634e17a19a7d" providerId="ADAL" clId="{DAE56091-8231-4F9B-8200-86347CAB8D55}" dt="2019-11-23T08:51:05.902" v="18" actId="1076"/>
        <pc:sldMkLst>
          <pc:docMk/>
          <pc:sldMk cId="230258929" sldId="271"/>
        </pc:sldMkLst>
        <pc:spChg chg="mod">
          <ac:chgData name="Casey Lok" userId="5c98fc40-1b33-4208-9246-634e17a19a7d" providerId="ADAL" clId="{DAE56091-8231-4F9B-8200-86347CAB8D55}" dt="2019-11-23T08:48:17.196" v="4"/>
          <ac:spMkLst>
            <pc:docMk/>
            <pc:sldMk cId="230258929" sldId="271"/>
            <ac:spMk id="3" creationId="{53BB89D1-C7AF-4BDD-AC64-092C289021B2}"/>
          </ac:spMkLst>
        </pc:spChg>
        <pc:picChg chg="mod">
          <ac:chgData name="Casey Lok" userId="5c98fc40-1b33-4208-9246-634e17a19a7d" providerId="ADAL" clId="{DAE56091-8231-4F9B-8200-86347CAB8D55}" dt="2019-11-23T08:51:05.902" v="18" actId="1076"/>
          <ac:picMkLst>
            <pc:docMk/>
            <pc:sldMk cId="230258929" sldId="271"/>
            <ac:picMk id="4" creationId="{BF5F26CE-3D07-4AAE-8D07-677A775DD9B9}"/>
          </ac:picMkLst>
        </pc:picChg>
      </pc:sldChg>
      <pc:sldChg chg="modSp">
        <pc:chgData name="Casey Lok" userId="5c98fc40-1b33-4208-9246-634e17a19a7d" providerId="ADAL" clId="{DAE56091-8231-4F9B-8200-86347CAB8D55}" dt="2019-11-23T08:51:10.764" v="19" actId="1076"/>
        <pc:sldMkLst>
          <pc:docMk/>
          <pc:sldMk cId="3017359577" sldId="272"/>
        </pc:sldMkLst>
        <pc:spChg chg="mod">
          <ac:chgData name="Casey Lok" userId="5c98fc40-1b33-4208-9246-634e17a19a7d" providerId="ADAL" clId="{DAE56091-8231-4F9B-8200-86347CAB8D55}" dt="2019-11-23T08:48:17.196" v="4"/>
          <ac:spMkLst>
            <pc:docMk/>
            <pc:sldMk cId="3017359577" sldId="272"/>
            <ac:spMk id="3" creationId="{35DBAAB5-61A3-4784-BEF9-10766A1A846A}"/>
          </ac:spMkLst>
        </pc:spChg>
        <pc:picChg chg="mod">
          <ac:chgData name="Casey Lok" userId="5c98fc40-1b33-4208-9246-634e17a19a7d" providerId="ADAL" clId="{DAE56091-8231-4F9B-8200-86347CAB8D55}" dt="2019-11-23T08:51:10.764" v="19" actId="1076"/>
          <ac:picMkLst>
            <pc:docMk/>
            <pc:sldMk cId="3017359577" sldId="272"/>
            <ac:picMk id="4" creationId="{E06947D7-6F0A-4069-A6A3-B513F796E326}"/>
          </ac:picMkLst>
        </pc:picChg>
      </pc:sldChg>
      <pc:sldChg chg="delSp modSp delDesignElem">
        <pc:chgData name="Casey Lok" userId="5c98fc40-1b33-4208-9246-634e17a19a7d" providerId="ADAL" clId="{DAE56091-8231-4F9B-8200-86347CAB8D55}" dt="2019-11-23T08:51:49.483" v="26" actId="255"/>
        <pc:sldMkLst>
          <pc:docMk/>
          <pc:sldMk cId="4045096435" sldId="273"/>
        </pc:sldMkLst>
        <pc:spChg chg="mod">
          <ac:chgData name="Casey Lok" userId="5c98fc40-1b33-4208-9246-634e17a19a7d" providerId="ADAL" clId="{DAE56091-8231-4F9B-8200-86347CAB8D55}" dt="2019-11-23T08:51:49.483" v="26" actId="255"/>
          <ac:spMkLst>
            <pc:docMk/>
            <pc:sldMk cId="4045096435" sldId="273"/>
            <ac:spMk id="3" creationId="{82736046-2EC7-4972-A1DB-901F0B919DE6}"/>
          </ac:spMkLst>
        </pc:spChg>
        <pc:spChg chg="mod">
          <ac:chgData name="Casey Lok" userId="5c98fc40-1b33-4208-9246-634e17a19a7d" providerId="ADAL" clId="{DAE56091-8231-4F9B-8200-86347CAB8D55}" dt="2019-11-23T08:51:29.574" v="22" actId="14100"/>
          <ac:spMkLst>
            <pc:docMk/>
            <pc:sldMk cId="4045096435" sldId="273"/>
            <ac:spMk id="9" creationId="{DEC51B76-0786-4B99-8DCC-E7C37DE855EA}"/>
          </ac:spMkLst>
        </pc:spChg>
        <pc:spChg chg="mod">
          <ac:chgData name="Casey Lok" userId="5c98fc40-1b33-4208-9246-634e17a19a7d" providerId="ADAL" clId="{DAE56091-8231-4F9B-8200-86347CAB8D55}" dt="2019-11-23T08:51:39.551" v="24" actId="14100"/>
          <ac:spMkLst>
            <pc:docMk/>
            <pc:sldMk cId="4045096435" sldId="273"/>
            <ac:spMk id="10" creationId="{9A04D051-D9C7-4DAA-AB08-0EAEBBFA788A}"/>
          </ac:spMkLst>
        </pc:spChg>
        <pc:spChg chg="del mod">
          <ac:chgData name="Casey Lok" userId="5c98fc40-1b33-4208-9246-634e17a19a7d" providerId="ADAL" clId="{DAE56091-8231-4F9B-8200-86347CAB8D55}" dt="2019-11-23T08:48:17.196" v="4"/>
          <ac:spMkLst>
            <pc:docMk/>
            <pc:sldMk cId="4045096435" sldId="273"/>
            <ac:spMk id="22" creationId="{BB829EC8-5B3D-469E-942E-5E6E569E5C9B}"/>
          </ac:spMkLst>
        </pc:spChg>
        <pc:spChg chg="del mod">
          <ac:chgData name="Casey Lok" userId="5c98fc40-1b33-4208-9246-634e17a19a7d" providerId="ADAL" clId="{DAE56091-8231-4F9B-8200-86347CAB8D55}" dt="2019-11-23T08:48:17.196" v="4"/>
          <ac:spMkLst>
            <pc:docMk/>
            <pc:sldMk cId="4045096435" sldId="273"/>
            <ac:spMk id="23" creationId="{B5898079-081F-4617-AC6B-4290266737B3}"/>
          </ac:spMkLst>
        </pc:spChg>
        <pc:spChg chg="del mod">
          <ac:chgData name="Casey Lok" userId="5c98fc40-1b33-4208-9246-634e17a19a7d" providerId="ADAL" clId="{DAE56091-8231-4F9B-8200-86347CAB8D55}" dt="2019-11-23T08:48:17.196" v="4"/>
          <ac:spMkLst>
            <pc:docMk/>
            <pc:sldMk cId="4045096435" sldId="273"/>
            <ac:spMk id="24" creationId="{55D72A3F-A083-4502-838A-2C32C980026F}"/>
          </ac:spMkLst>
        </pc:spChg>
        <pc:picChg chg="mod">
          <ac:chgData name="Casey Lok" userId="5c98fc40-1b33-4208-9246-634e17a19a7d" providerId="ADAL" clId="{DAE56091-8231-4F9B-8200-86347CAB8D55}" dt="2019-11-23T08:48:17.196" v="4"/>
          <ac:picMkLst>
            <pc:docMk/>
            <pc:sldMk cId="4045096435" sldId="273"/>
            <ac:picMk id="7" creationId="{FF298109-288C-42EC-AD68-927441725D5D}"/>
          </ac:picMkLst>
        </pc:picChg>
        <pc:picChg chg="mod">
          <ac:chgData name="Casey Lok" userId="5c98fc40-1b33-4208-9246-634e17a19a7d" providerId="ADAL" clId="{DAE56091-8231-4F9B-8200-86347CAB8D55}" dt="2019-11-23T08:48:17.196" v="4"/>
          <ac:picMkLst>
            <pc:docMk/>
            <pc:sldMk cId="4045096435" sldId="273"/>
            <ac:picMk id="8" creationId="{0561963B-0955-4BB8-9487-C7E42D98D20F}"/>
          </ac:picMkLst>
        </pc:picChg>
      </pc:sldChg>
      <pc:sldChg chg="modSp">
        <pc:chgData name="Casey Lok" userId="5c98fc40-1b33-4208-9246-634e17a19a7d" providerId="ADAL" clId="{DAE56091-8231-4F9B-8200-86347CAB8D55}" dt="2019-11-23T08:52:09.109" v="27" actId="1076"/>
        <pc:sldMkLst>
          <pc:docMk/>
          <pc:sldMk cId="249824849" sldId="274"/>
        </pc:sldMkLst>
        <pc:spChg chg="mod">
          <ac:chgData name="Casey Lok" userId="5c98fc40-1b33-4208-9246-634e17a19a7d" providerId="ADAL" clId="{DAE56091-8231-4F9B-8200-86347CAB8D55}" dt="2019-11-23T08:48:17.196" v="4"/>
          <ac:spMkLst>
            <pc:docMk/>
            <pc:sldMk cId="249824849" sldId="274"/>
            <ac:spMk id="3" creationId="{05A1EEBE-C641-4A47-B3AF-727CE2CC03E0}"/>
          </ac:spMkLst>
        </pc:spChg>
        <pc:picChg chg="mod">
          <ac:chgData name="Casey Lok" userId="5c98fc40-1b33-4208-9246-634e17a19a7d" providerId="ADAL" clId="{DAE56091-8231-4F9B-8200-86347CAB8D55}" dt="2019-11-23T08:52:09.109" v="27" actId="1076"/>
          <ac:picMkLst>
            <pc:docMk/>
            <pc:sldMk cId="249824849" sldId="274"/>
            <ac:picMk id="4" creationId="{D3050306-236B-4B46-A825-3382565FE28F}"/>
          </ac:picMkLst>
        </pc:picChg>
      </pc:sldChg>
      <pc:sldChg chg="modSp">
        <pc:chgData name="Casey Lok" userId="5c98fc40-1b33-4208-9246-634e17a19a7d" providerId="ADAL" clId="{DAE56091-8231-4F9B-8200-86347CAB8D55}" dt="2019-11-23T08:52:24.552" v="31" actId="14100"/>
        <pc:sldMkLst>
          <pc:docMk/>
          <pc:sldMk cId="1537013165" sldId="276"/>
        </pc:sldMkLst>
        <pc:spChg chg="mod">
          <ac:chgData name="Casey Lok" userId="5c98fc40-1b33-4208-9246-634e17a19a7d" providerId="ADAL" clId="{DAE56091-8231-4F9B-8200-86347CAB8D55}" dt="2019-11-23T08:52:24.552" v="31" actId="14100"/>
          <ac:spMkLst>
            <pc:docMk/>
            <pc:sldMk cId="1537013165" sldId="276"/>
            <ac:spMk id="3" creationId="{1DBE2ECA-7982-42E9-AF24-55A1ED2897AD}"/>
          </ac:spMkLst>
        </pc:spChg>
        <pc:picChg chg="mod">
          <ac:chgData name="Casey Lok" userId="5c98fc40-1b33-4208-9246-634e17a19a7d" providerId="ADAL" clId="{DAE56091-8231-4F9B-8200-86347CAB8D55}" dt="2019-11-23T08:52:15.430" v="29" actId="1076"/>
          <ac:picMkLst>
            <pc:docMk/>
            <pc:sldMk cId="1537013165" sldId="276"/>
            <ac:picMk id="4" creationId="{0301AB64-064B-4B8D-A7B6-9322B97917A8}"/>
          </ac:picMkLst>
        </pc:picChg>
      </pc:sldChg>
      <pc:sldChg chg="delSp modSp setBg delDesignElem">
        <pc:chgData name="Casey Lok" userId="5c98fc40-1b33-4208-9246-634e17a19a7d" providerId="ADAL" clId="{DAE56091-8231-4F9B-8200-86347CAB8D55}" dt="2019-11-23T08:57:17.184" v="219"/>
        <pc:sldMkLst>
          <pc:docMk/>
          <pc:sldMk cId="2290929828" sldId="277"/>
        </pc:sldMkLst>
        <pc:spChg chg="mod">
          <ac:chgData name="Casey Lok" userId="5c98fc40-1b33-4208-9246-634e17a19a7d" providerId="ADAL" clId="{DAE56091-8231-4F9B-8200-86347CAB8D55}" dt="2019-11-23T08:53:40.403" v="38" actId="20577"/>
          <ac:spMkLst>
            <pc:docMk/>
            <pc:sldMk cId="2290929828" sldId="277"/>
            <ac:spMk id="3" creationId="{1A72647E-CBD4-48ED-B976-5E82A0097A89}"/>
          </ac:spMkLst>
        </pc:spChg>
        <pc:spChg chg="mod">
          <ac:chgData name="Casey Lok" userId="5c98fc40-1b33-4208-9246-634e17a19a7d" providerId="ADAL" clId="{DAE56091-8231-4F9B-8200-86347CAB8D55}" dt="2019-11-23T08:56:33.060" v="211" actId="1076"/>
          <ac:spMkLst>
            <pc:docMk/>
            <pc:sldMk cId="2290929828" sldId="277"/>
            <ac:spMk id="5" creationId="{3589E0F9-BC12-4E5D-85C8-02A1A7904920}"/>
          </ac:spMkLst>
        </pc:spChg>
        <pc:spChg chg="del mod">
          <ac:chgData name="Casey Lok" userId="5c98fc40-1b33-4208-9246-634e17a19a7d" providerId="ADAL" clId="{DAE56091-8231-4F9B-8200-86347CAB8D55}" dt="2019-11-23T08:48:17.196" v="4"/>
          <ac:spMkLst>
            <pc:docMk/>
            <pc:sldMk cId="2290929828" sldId="277"/>
            <ac:spMk id="13" creationId="{966F1B29-3A08-4DB7-9F92-4C09B3BCFF14}"/>
          </ac:spMkLst>
        </pc:spChg>
        <pc:spChg chg="del mod">
          <ac:chgData name="Casey Lok" userId="5c98fc40-1b33-4208-9246-634e17a19a7d" providerId="ADAL" clId="{DAE56091-8231-4F9B-8200-86347CAB8D55}" dt="2019-11-23T08:48:17.196" v="4"/>
          <ac:spMkLst>
            <pc:docMk/>
            <pc:sldMk cId="2290929828" sldId="277"/>
            <ac:spMk id="14" creationId="{37B5A23F-7276-435D-91DA-09104D77774D}"/>
          </ac:spMkLst>
        </pc:spChg>
        <pc:spChg chg="del mod">
          <ac:chgData name="Casey Lok" userId="5c98fc40-1b33-4208-9246-634e17a19a7d" providerId="ADAL" clId="{DAE56091-8231-4F9B-8200-86347CAB8D55}" dt="2019-11-23T08:48:17.196" v="4"/>
          <ac:spMkLst>
            <pc:docMk/>
            <pc:sldMk cId="2290929828" sldId="277"/>
            <ac:spMk id="15" creationId="{44A5AAD1-9616-4E1C-B3AC-E5497A6A3C2A}"/>
          </ac:spMkLst>
        </pc:spChg>
        <pc:spChg chg="del mod">
          <ac:chgData name="Casey Lok" userId="5c98fc40-1b33-4208-9246-634e17a19a7d" providerId="ADAL" clId="{DAE56091-8231-4F9B-8200-86347CAB8D55}" dt="2019-11-23T08:48:17.196" v="4"/>
          <ac:spMkLst>
            <pc:docMk/>
            <pc:sldMk cId="2290929828" sldId="277"/>
            <ac:spMk id="16" creationId="{2F3ECD7F-BF61-4CB1-AA15-464BB771E778}"/>
          </ac:spMkLst>
        </pc:spChg>
        <pc:picChg chg="mod">
          <ac:chgData name="Casey Lok" userId="5c98fc40-1b33-4208-9246-634e17a19a7d" providerId="ADAL" clId="{DAE56091-8231-4F9B-8200-86347CAB8D55}" dt="2019-11-23T08:48:17.196" v="4"/>
          <ac:picMkLst>
            <pc:docMk/>
            <pc:sldMk cId="2290929828" sldId="277"/>
            <ac:picMk id="4" creationId="{FC4F03C5-3BD5-47E9-A523-59863EE19B59}"/>
          </ac:picMkLst>
        </pc:picChg>
      </pc:sldChg>
      <pc:sldChg chg="modSp">
        <pc:chgData name="Casey Lok" userId="5c98fc40-1b33-4208-9246-634e17a19a7d" providerId="ADAL" clId="{DAE56091-8231-4F9B-8200-86347CAB8D55}" dt="2019-11-23T08:57:55.287" v="223" actId="20577"/>
        <pc:sldMkLst>
          <pc:docMk/>
          <pc:sldMk cId="929312183" sldId="278"/>
        </pc:sldMkLst>
        <pc:spChg chg="mod">
          <ac:chgData name="Casey Lok" userId="5c98fc40-1b33-4208-9246-634e17a19a7d" providerId="ADAL" clId="{DAE56091-8231-4F9B-8200-86347CAB8D55}" dt="2019-11-23T08:57:55.287" v="223" actId="20577"/>
          <ac:spMkLst>
            <pc:docMk/>
            <pc:sldMk cId="929312183" sldId="278"/>
            <ac:spMk id="3" creationId="{B43376EE-DFF5-4C8D-8F10-D9CB44F04050}"/>
          </ac:spMkLst>
        </pc:spChg>
        <pc:picChg chg="mod">
          <ac:chgData name="Casey Lok" userId="5c98fc40-1b33-4208-9246-634e17a19a7d" providerId="ADAL" clId="{DAE56091-8231-4F9B-8200-86347CAB8D55}" dt="2019-11-23T08:48:17.196" v="4"/>
          <ac:picMkLst>
            <pc:docMk/>
            <pc:sldMk cId="929312183" sldId="278"/>
            <ac:picMk id="4" creationId="{B42FF0EF-5C7D-46BD-B73D-F5C5590F5561}"/>
          </ac:picMkLst>
        </pc:picChg>
      </pc:sldChg>
      <pc:sldChg chg="modSp">
        <pc:chgData name="Casey Lok" userId="5c98fc40-1b33-4208-9246-634e17a19a7d" providerId="ADAL" clId="{DAE56091-8231-4F9B-8200-86347CAB8D55}" dt="2019-11-23T08:48:17.196" v="4"/>
        <pc:sldMkLst>
          <pc:docMk/>
          <pc:sldMk cId="4007787863" sldId="280"/>
        </pc:sldMkLst>
        <pc:spChg chg="mod">
          <ac:chgData name="Casey Lok" userId="5c98fc40-1b33-4208-9246-634e17a19a7d" providerId="ADAL" clId="{DAE56091-8231-4F9B-8200-86347CAB8D55}" dt="2019-11-23T08:48:17.196" v="4"/>
          <ac:spMkLst>
            <pc:docMk/>
            <pc:sldMk cId="4007787863" sldId="280"/>
            <ac:spMk id="3" creationId="{94792B20-38DC-411A-B86A-75A886F9154F}"/>
          </ac:spMkLst>
        </pc:spChg>
      </pc:sldChg>
      <pc:sldChg chg="modSp">
        <pc:chgData name="Casey Lok" userId="5c98fc40-1b33-4208-9246-634e17a19a7d" providerId="ADAL" clId="{DAE56091-8231-4F9B-8200-86347CAB8D55}" dt="2019-11-23T08:55:25.316" v="50" actId="115"/>
        <pc:sldMkLst>
          <pc:docMk/>
          <pc:sldMk cId="2356363415" sldId="282"/>
        </pc:sldMkLst>
        <pc:spChg chg="mod">
          <ac:chgData name="Casey Lok" userId="5c98fc40-1b33-4208-9246-634e17a19a7d" providerId="ADAL" clId="{DAE56091-8231-4F9B-8200-86347CAB8D55}" dt="2019-11-23T08:55:25.316" v="50" actId="115"/>
          <ac:spMkLst>
            <pc:docMk/>
            <pc:sldMk cId="2356363415" sldId="282"/>
            <ac:spMk id="3" creationId="{3451EFBD-7352-4153-A5BF-EE38518E54ED}"/>
          </ac:spMkLst>
        </pc:spChg>
      </pc:sldChg>
      <pc:sldChg chg="modSp">
        <pc:chgData name="Casey Lok" userId="5c98fc40-1b33-4208-9246-634e17a19a7d" providerId="ADAL" clId="{DAE56091-8231-4F9B-8200-86347CAB8D55}" dt="2019-11-23T08:48:17.196" v="4"/>
        <pc:sldMkLst>
          <pc:docMk/>
          <pc:sldMk cId="350927057" sldId="283"/>
        </pc:sldMkLst>
        <pc:spChg chg="mod">
          <ac:chgData name="Casey Lok" userId="5c98fc40-1b33-4208-9246-634e17a19a7d" providerId="ADAL" clId="{DAE56091-8231-4F9B-8200-86347CAB8D55}" dt="2019-11-23T08:48:17.196" v="4"/>
          <ac:spMkLst>
            <pc:docMk/>
            <pc:sldMk cId="350927057" sldId="283"/>
            <ac:spMk id="3" creationId="{CFCE75C7-19C0-4783-A733-A60771F9F0D9}"/>
          </ac:spMkLst>
        </pc:spChg>
      </pc:sldChg>
      <pc:sldChg chg="modSp">
        <pc:chgData name="Casey Lok" userId="5c98fc40-1b33-4208-9246-634e17a19a7d" providerId="ADAL" clId="{DAE56091-8231-4F9B-8200-86347CAB8D55}" dt="2019-11-23T08:48:17.196" v="4"/>
        <pc:sldMkLst>
          <pc:docMk/>
          <pc:sldMk cId="1478374811" sldId="284"/>
        </pc:sldMkLst>
        <pc:spChg chg="mod">
          <ac:chgData name="Casey Lok" userId="5c98fc40-1b33-4208-9246-634e17a19a7d" providerId="ADAL" clId="{DAE56091-8231-4F9B-8200-86347CAB8D55}" dt="2019-11-23T08:48:17.196" v="4"/>
          <ac:spMkLst>
            <pc:docMk/>
            <pc:sldMk cId="1478374811" sldId="284"/>
            <ac:spMk id="3" creationId="{4C561CC1-5018-426F-AE66-1949BF67A2AA}"/>
          </ac:spMkLst>
        </pc:spChg>
      </pc:sldChg>
      <pc:sldChg chg="modSp">
        <pc:chgData name="Casey Lok" userId="5c98fc40-1b33-4208-9246-634e17a19a7d" providerId="ADAL" clId="{DAE56091-8231-4F9B-8200-86347CAB8D55}" dt="2019-11-23T08:48:17.196" v="4"/>
        <pc:sldMkLst>
          <pc:docMk/>
          <pc:sldMk cId="4087717331" sldId="285"/>
        </pc:sldMkLst>
        <pc:spChg chg="mod">
          <ac:chgData name="Casey Lok" userId="5c98fc40-1b33-4208-9246-634e17a19a7d" providerId="ADAL" clId="{DAE56091-8231-4F9B-8200-86347CAB8D55}" dt="2019-11-23T08:48:17.196" v="4"/>
          <ac:spMkLst>
            <pc:docMk/>
            <pc:sldMk cId="4087717331" sldId="285"/>
            <ac:spMk id="3" creationId="{E14F2FCF-6C63-4FAB-9102-F949FFDEE39C}"/>
          </ac:spMkLst>
        </pc:spChg>
      </pc:sldChg>
      <pc:sldChg chg="modSp">
        <pc:chgData name="Casey Lok" userId="5c98fc40-1b33-4208-9246-634e17a19a7d" providerId="ADAL" clId="{DAE56091-8231-4F9B-8200-86347CAB8D55}" dt="2019-11-23T08:48:17.196" v="4"/>
        <pc:sldMkLst>
          <pc:docMk/>
          <pc:sldMk cId="2708228041" sldId="289"/>
        </pc:sldMkLst>
        <pc:picChg chg="mod">
          <ac:chgData name="Casey Lok" userId="5c98fc40-1b33-4208-9246-634e17a19a7d" providerId="ADAL" clId="{DAE56091-8231-4F9B-8200-86347CAB8D55}" dt="2019-11-23T08:48:17.196" v="4"/>
          <ac:picMkLst>
            <pc:docMk/>
            <pc:sldMk cId="2708228041" sldId="289"/>
            <ac:picMk id="5" creationId="{6285089E-2A8B-496D-8F2F-657382446719}"/>
          </ac:picMkLst>
        </pc:picChg>
        <pc:picChg chg="mod">
          <ac:chgData name="Casey Lok" userId="5c98fc40-1b33-4208-9246-634e17a19a7d" providerId="ADAL" clId="{DAE56091-8231-4F9B-8200-86347CAB8D55}" dt="2019-11-23T08:48:17.196" v="4"/>
          <ac:picMkLst>
            <pc:docMk/>
            <pc:sldMk cId="2708228041" sldId="289"/>
            <ac:picMk id="6" creationId="{4D2A2975-77B3-4C7A-BED1-9FF2DB29645B}"/>
          </ac:picMkLst>
        </pc:picChg>
      </pc:sldChg>
      <pc:sldChg chg="modSp">
        <pc:chgData name="Casey Lok" userId="5c98fc40-1b33-4208-9246-634e17a19a7d" providerId="ADAL" clId="{DAE56091-8231-4F9B-8200-86347CAB8D55}" dt="2019-11-23T08:48:17.196" v="4"/>
        <pc:sldMkLst>
          <pc:docMk/>
          <pc:sldMk cId="2128039260" sldId="290"/>
        </pc:sldMkLst>
        <pc:spChg chg="mod">
          <ac:chgData name="Casey Lok" userId="5c98fc40-1b33-4208-9246-634e17a19a7d" providerId="ADAL" clId="{DAE56091-8231-4F9B-8200-86347CAB8D55}" dt="2019-11-23T08:48:17.196" v="4"/>
          <ac:spMkLst>
            <pc:docMk/>
            <pc:sldMk cId="2128039260" sldId="290"/>
            <ac:spMk id="3" creationId="{8A33B925-2B37-458A-9CD5-ED9DAAA0ED15}"/>
          </ac:spMkLst>
        </pc:spChg>
      </pc:sldChg>
      <pc:sldChg chg="modSp">
        <pc:chgData name="Casey Lok" userId="5c98fc40-1b33-4208-9246-634e17a19a7d" providerId="ADAL" clId="{DAE56091-8231-4F9B-8200-86347CAB8D55}" dt="2019-11-23T09:01:28.815" v="259" actId="255"/>
        <pc:sldMkLst>
          <pc:docMk/>
          <pc:sldMk cId="4271684091" sldId="293"/>
        </pc:sldMkLst>
        <pc:spChg chg="mod">
          <ac:chgData name="Casey Lok" userId="5c98fc40-1b33-4208-9246-634e17a19a7d" providerId="ADAL" clId="{DAE56091-8231-4F9B-8200-86347CAB8D55}" dt="2019-11-23T09:01:28.815" v="259" actId="255"/>
          <ac:spMkLst>
            <pc:docMk/>
            <pc:sldMk cId="4271684091" sldId="293"/>
            <ac:spMk id="8" creationId="{4C96546D-7E6C-4FE2-8441-DDAEBEBA72CF}"/>
          </ac:spMkLst>
        </pc:spChg>
      </pc:sldChg>
      <pc:sldChg chg="modSp">
        <pc:chgData name="Casey Lok" userId="5c98fc40-1b33-4208-9246-634e17a19a7d" providerId="ADAL" clId="{DAE56091-8231-4F9B-8200-86347CAB8D55}" dt="2019-11-23T08:49:20.626" v="7" actId="1076"/>
        <pc:sldMkLst>
          <pc:docMk/>
          <pc:sldMk cId="60374805" sldId="295"/>
        </pc:sldMkLst>
        <pc:spChg chg="mod">
          <ac:chgData name="Casey Lok" userId="5c98fc40-1b33-4208-9246-634e17a19a7d" providerId="ADAL" clId="{DAE56091-8231-4F9B-8200-86347CAB8D55}" dt="2019-11-23T08:49:20.626" v="7" actId="1076"/>
          <ac:spMkLst>
            <pc:docMk/>
            <pc:sldMk cId="60374805" sldId="295"/>
            <ac:spMk id="3" creationId="{00000000-0000-0000-0000-000000000000}"/>
          </ac:spMkLst>
        </pc:spChg>
      </pc:sldChg>
      <pc:sldChg chg="delSp modSp setBg delDesignElem">
        <pc:chgData name="Casey Lok" userId="5c98fc40-1b33-4208-9246-634e17a19a7d" providerId="ADAL" clId="{DAE56091-8231-4F9B-8200-86347CAB8D55}" dt="2019-11-23T08:57:09.661" v="218"/>
        <pc:sldMkLst>
          <pc:docMk/>
          <pc:sldMk cId="2633110550" sldId="296"/>
        </pc:sldMkLst>
        <pc:spChg chg="mod">
          <ac:chgData name="Casey Lok" userId="5c98fc40-1b33-4208-9246-634e17a19a7d" providerId="ADAL" clId="{DAE56091-8231-4F9B-8200-86347CAB8D55}" dt="2019-11-23T08:56:52.107" v="217" actId="20577"/>
          <ac:spMkLst>
            <pc:docMk/>
            <pc:sldMk cId="2633110550" sldId="296"/>
            <ac:spMk id="3" creationId="{1A72647E-CBD4-48ED-B976-5E82A0097A89}"/>
          </ac:spMkLst>
        </pc:spChg>
        <pc:spChg chg="mod">
          <ac:chgData name="Casey Lok" userId="5c98fc40-1b33-4208-9246-634e17a19a7d" providerId="ADAL" clId="{DAE56091-8231-4F9B-8200-86347CAB8D55}" dt="2019-11-23T08:56:24.944" v="210" actId="1076"/>
          <ac:spMkLst>
            <pc:docMk/>
            <pc:sldMk cId="2633110550" sldId="296"/>
            <ac:spMk id="5" creationId="{3589E0F9-BC12-4E5D-85C8-02A1A7904920}"/>
          </ac:spMkLst>
        </pc:spChg>
        <pc:spChg chg="del mod">
          <ac:chgData name="Casey Lok" userId="5c98fc40-1b33-4208-9246-634e17a19a7d" providerId="ADAL" clId="{DAE56091-8231-4F9B-8200-86347CAB8D55}" dt="2019-11-23T08:48:17.196" v="4"/>
          <ac:spMkLst>
            <pc:docMk/>
            <pc:sldMk cId="2633110550" sldId="296"/>
            <ac:spMk id="13" creationId="{966F1B29-3A08-4DB7-9F92-4C09B3BCFF14}"/>
          </ac:spMkLst>
        </pc:spChg>
        <pc:spChg chg="del mod">
          <ac:chgData name="Casey Lok" userId="5c98fc40-1b33-4208-9246-634e17a19a7d" providerId="ADAL" clId="{DAE56091-8231-4F9B-8200-86347CAB8D55}" dt="2019-11-23T08:48:17.196" v="4"/>
          <ac:spMkLst>
            <pc:docMk/>
            <pc:sldMk cId="2633110550" sldId="296"/>
            <ac:spMk id="14" creationId="{37B5A23F-7276-435D-91DA-09104D77774D}"/>
          </ac:spMkLst>
        </pc:spChg>
        <pc:spChg chg="del mod">
          <ac:chgData name="Casey Lok" userId="5c98fc40-1b33-4208-9246-634e17a19a7d" providerId="ADAL" clId="{DAE56091-8231-4F9B-8200-86347CAB8D55}" dt="2019-11-23T08:48:17.196" v="4"/>
          <ac:spMkLst>
            <pc:docMk/>
            <pc:sldMk cId="2633110550" sldId="296"/>
            <ac:spMk id="15" creationId="{44A5AAD1-9616-4E1C-B3AC-E5497A6A3C2A}"/>
          </ac:spMkLst>
        </pc:spChg>
        <pc:spChg chg="del mod">
          <ac:chgData name="Casey Lok" userId="5c98fc40-1b33-4208-9246-634e17a19a7d" providerId="ADAL" clId="{DAE56091-8231-4F9B-8200-86347CAB8D55}" dt="2019-11-23T08:48:17.196" v="4"/>
          <ac:spMkLst>
            <pc:docMk/>
            <pc:sldMk cId="2633110550" sldId="296"/>
            <ac:spMk id="16" creationId="{2F3ECD7F-BF61-4CB1-AA15-464BB771E778}"/>
          </ac:spMkLst>
        </pc:spChg>
        <pc:picChg chg="mod">
          <ac:chgData name="Casey Lok" userId="5c98fc40-1b33-4208-9246-634e17a19a7d" providerId="ADAL" clId="{DAE56091-8231-4F9B-8200-86347CAB8D55}" dt="2019-11-23T08:48:17.196" v="4"/>
          <ac:picMkLst>
            <pc:docMk/>
            <pc:sldMk cId="2633110550" sldId="296"/>
            <ac:picMk id="4" creationId="{FC4F03C5-3BD5-47E9-A523-59863EE19B59}"/>
          </ac:picMkLst>
        </pc:picChg>
      </pc:sldChg>
      <pc:sldChg chg="modSp">
        <pc:chgData name="Casey Lok" userId="5c98fc40-1b33-4208-9246-634e17a19a7d" providerId="ADAL" clId="{DAE56091-8231-4F9B-8200-86347CAB8D55}" dt="2019-11-23T08:58:23.054" v="226" actId="14100"/>
        <pc:sldMkLst>
          <pc:docMk/>
          <pc:sldMk cId="3366166569" sldId="297"/>
        </pc:sldMkLst>
        <pc:spChg chg="mod">
          <ac:chgData name="Casey Lok" userId="5c98fc40-1b33-4208-9246-634e17a19a7d" providerId="ADAL" clId="{DAE56091-8231-4F9B-8200-86347CAB8D55}" dt="2019-11-23T08:58:23.054" v="226" actId="14100"/>
          <ac:spMkLst>
            <pc:docMk/>
            <pc:sldMk cId="3366166569" sldId="297"/>
            <ac:spMk id="3" creationId="{3451EFBD-7352-4153-A5BF-EE38518E54ED}"/>
          </ac:spMkLst>
        </pc:spChg>
        <pc:picChg chg="mod">
          <ac:chgData name="Casey Lok" userId="5c98fc40-1b33-4208-9246-634e17a19a7d" providerId="ADAL" clId="{DAE56091-8231-4F9B-8200-86347CAB8D55}" dt="2019-11-23T08:48:17.196" v="4"/>
          <ac:picMkLst>
            <pc:docMk/>
            <pc:sldMk cId="3366166569" sldId="297"/>
            <ac:picMk id="4" creationId="{0DD2CB47-AFE1-4679-8497-F46B88207E98}"/>
          </ac:picMkLst>
        </pc:picChg>
      </pc:sldChg>
      <pc:sldChg chg="modSp">
        <pc:chgData name="Casey Lok" userId="5c98fc40-1b33-4208-9246-634e17a19a7d" providerId="ADAL" clId="{DAE56091-8231-4F9B-8200-86347CAB8D55}" dt="2019-11-23T08:59:29.860" v="236" actId="1076"/>
        <pc:sldMkLst>
          <pc:docMk/>
          <pc:sldMk cId="3083415039" sldId="298"/>
        </pc:sldMkLst>
        <pc:spChg chg="mod">
          <ac:chgData name="Casey Lok" userId="5c98fc40-1b33-4208-9246-634e17a19a7d" providerId="ADAL" clId="{DAE56091-8231-4F9B-8200-86347CAB8D55}" dt="2019-11-23T08:59:29.860" v="236" actId="1076"/>
          <ac:spMkLst>
            <pc:docMk/>
            <pc:sldMk cId="3083415039" sldId="298"/>
            <ac:spMk id="3" creationId="{3451EFBD-7352-4153-A5BF-EE38518E54ED}"/>
          </ac:spMkLst>
        </pc:spChg>
        <pc:picChg chg="mod">
          <ac:chgData name="Casey Lok" userId="5c98fc40-1b33-4208-9246-634e17a19a7d" providerId="ADAL" clId="{DAE56091-8231-4F9B-8200-86347CAB8D55}" dt="2019-11-23T08:59:23.196" v="235" actId="1076"/>
          <ac:picMkLst>
            <pc:docMk/>
            <pc:sldMk cId="3083415039" sldId="298"/>
            <ac:picMk id="6" creationId="{7803D372-70A5-43DE-A803-9BCDFE212852}"/>
          </ac:picMkLst>
        </pc:picChg>
      </pc:sldChg>
      <pc:sldChg chg="delSp modSp delDesignElem">
        <pc:chgData name="Casey Lok" userId="5c98fc40-1b33-4208-9246-634e17a19a7d" providerId="ADAL" clId="{DAE56091-8231-4F9B-8200-86347CAB8D55}" dt="2019-11-23T08:55:14.192" v="49" actId="1076"/>
        <pc:sldMkLst>
          <pc:docMk/>
          <pc:sldMk cId="3332784224" sldId="299"/>
        </pc:sldMkLst>
        <pc:spChg chg="del mod">
          <ac:chgData name="Casey Lok" userId="5c98fc40-1b33-4208-9246-634e17a19a7d" providerId="ADAL" clId="{DAE56091-8231-4F9B-8200-86347CAB8D55}" dt="2019-11-23T08:48:17.196" v="4"/>
          <ac:spMkLst>
            <pc:docMk/>
            <pc:sldMk cId="3332784224" sldId="299"/>
            <ac:spMk id="90" creationId="{9FFA7C60-EEB5-45DC-B964-20A76F776EF5}"/>
          </ac:spMkLst>
        </pc:spChg>
        <pc:spChg chg="del mod">
          <ac:chgData name="Casey Lok" userId="5c98fc40-1b33-4208-9246-634e17a19a7d" providerId="ADAL" clId="{DAE56091-8231-4F9B-8200-86347CAB8D55}" dt="2019-11-23T08:48:17.196" v="4"/>
          <ac:spMkLst>
            <pc:docMk/>
            <pc:sldMk cId="3332784224" sldId="299"/>
            <ac:spMk id="92" creationId="{7D84F46B-82DB-461C-88AC-F6C66B593E2C}"/>
          </ac:spMkLst>
        </pc:spChg>
        <pc:spChg chg="del mod">
          <ac:chgData name="Casey Lok" userId="5c98fc40-1b33-4208-9246-634e17a19a7d" providerId="ADAL" clId="{DAE56091-8231-4F9B-8200-86347CAB8D55}" dt="2019-11-23T08:48:17.196" v="4"/>
          <ac:spMkLst>
            <pc:docMk/>
            <pc:sldMk cId="3332784224" sldId="299"/>
            <ac:spMk id="94" creationId="{819D1EE6-C77B-4AB5-80C2-B2766A04E642}"/>
          </ac:spMkLst>
        </pc:spChg>
        <pc:spChg chg="del mod">
          <ac:chgData name="Casey Lok" userId="5c98fc40-1b33-4208-9246-634e17a19a7d" providerId="ADAL" clId="{DAE56091-8231-4F9B-8200-86347CAB8D55}" dt="2019-11-23T08:48:17.196" v="4"/>
          <ac:spMkLst>
            <pc:docMk/>
            <pc:sldMk cId="3332784224" sldId="299"/>
            <ac:spMk id="96" creationId="{873991DB-6F50-4514-9746-B72BC8E1059E}"/>
          </ac:spMkLst>
        </pc:spChg>
        <pc:grpChg chg="del mod">
          <ac:chgData name="Casey Lok" userId="5c98fc40-1b33-4208-9246-634e17a19a7d" providerId="ADAL" clId="{DAE56091-8231-4F9B-8200-86347CAB8D55}" dt="2019-11-23T08:48:17.196" v="4"/>
          <ac:grpSpMkLst>
            <pc:docMk/>
            <pc:sldMk cId="3332784224" sldId="299"/>
            <ac:grpSpMk id="62" creationId="{58DF5B7A-7785-49C6-B4EB-252FF28C2132}"/>
          </ac:grpSpMkLst>
        </pc:grpChg>
        <pc:grpChg chg="del mod">
          <ac:chgData name="Casey Lok" userId="5c98fc40-1b33-4208-9246-634e17a19a7d" providerId="ADAL" clId="{DAE56091-8231-4F9B-8200-86347CAB8D55}" dt="2019-11-23T08:48:17.196" v="4"/>
          <ac:grpSpMkLst>
            <pc:docMk/>
            <pc:sldMk cId="3332784224" sldId="299"/>
            <ac:grpSpMk id="76" creationId="{9F9B151E-1B34-4FA6-A53D-B92F787D9EAD}"/>
          </ac:grpSpMkLst>
        </pc:grpChg>
        <pc:picChg chg="mod">
          <ac:chgData name="Casey Lok" userId="5c98fc40-1b33-4208-9246-634e17a19a7d" providerId="ADAL" clId="{DAE56091-8231-4F9B-8200-86347CAB8D55}" dt="2019-11-23T08:55:14.192" v="49" actId="1076"/>
          <ac:picMkLst>
            <pc:docMk/>
            <pc:sldMk cId="3332784224" sldId="299"/>
            <ac:picMk id="5" creationId="{022B4FBE-6E79-497C-84D3-71729A627F5B}"/>
          </ac:picMkLst>
        </pc:picChg>
      </pc:sldChg>
      <pc:sldChg chg="modSp">
        <pc:chgData name="Casey Lok" userId="5c98fc40-1b33-4208-9246-634e17a19a7d" providerId="ADAL" clId="{DAE56091-8231-4F9B-8200-86347CAB8D55}" dt="2019-11-23T09:04:58.564" v="276" actId="14100"/>
        <pc:sldMkLst>
          <pc:docMk/>
          <pc:sldMk cId="3287224153" sldId="300"/>
        </pc:sldMkLst>
        <pc:spChg chg="mod">
          <ac:chgData name="Casey Lok" userId="5c98fc40-1b33-4208-9246-634e17a19a7d" providerId="ADAL" clId="{DAE56091-8231-4F9B-8200-86347CAB8D55}" dt="2019-11-23T09:04:53.083" v="275" actId="255"/>
          <ac:spMkLst>
            <pc:docMk/>
            <pc:sldMk cId="3287224153" sldId="300"/>
            <ac:spMk id="11" creationId="{A6333312-758D-4D77-A658-71E5EA50F9B7}"/>
          </ac:spMkLst>
        </pc:spChg>
        <pc:picChg chg="mod">
          <ac:chgData name="Casey Lok" userId="5c98fc40-1b33-4208-9246-634e17a19a7d" providerId="ADAL" clId="{DAE56091-8231-4F9B-8200-86347CAB8D55}" dt="2019-11-23T09:04:58.564" v="276" actId="14100"/>
          <ac:picMkLst>
            <pc:docMk/>
            <pc:sldMk cId="3287224153" sldId="300"/>
            <ac:picMk id="10" creationId="{339D137A-CE17-4B02-B571-71E9AD95F3B6}"/>
          </ac:picMkLst>
        </pc:picChg>
      </pc:sldChg>
      <pc:sldMasterChg chg="modSp modSldLayout">
        <pc:chgData name="Casey Lok" userId="5c98fc40-1b33-4208-9246-634e17a19a7d" providerId="ADAL" clId="{DAE56091-8231-4F9B-8200-86347CAB8D55}" dt="2019-11-23T08:48:17.196" v="4"/>
        <pc:sldMasterMkLst>
          <pc:docMk/>
          <pc:sldMasterMk cId="242605273" sldId="2147483853"/>
        </pc:sldMasterMkLst>
        <pc:spChg chg="mod">
          <ac:chgData name="Casey Lok" userId="5c98fc40-1b33-4208-9246-634e17a19a7d" providerId="ADAL" clId="{DAE56091-8231-4F9B-8200-86347CAB8D55}" dt="2019-11-23T08:48:17.196" v="4"/>
          <ac:spMkLst>
            <pc:docMk/>
            <pc:sldMasterMk cId="242605273" sldId="2147483853"/>
            <ac:spMk id="2" creationId="{00000000-0000-0000-0000-000000000000}"/>
          </ac:spMkLst>
        </pc:spChg>
        <pc:spChg chg="mod">
          <ac:chgData name="Casey Lok" userId="5c98fc40-1b33-4208-9246-634e17a19a7d" providerId="ADAL" clId="{DAE56091-8231-4F9B-8200-86347CAB8D55}" dt="2019-11-23T08:48:17.196" v="4"/>
          <ac:spMkLst>
            <pc:docMk/>
            <pc:sldMasterMk cId="242605273" sldId="2147483853"/>
            <ac:spMk id="3" creationId="{00000000-0000-0000-0000-000000000000}"/>
          </ac:spMkLst>
        </pc:spChg>
        <pc:spChg chg="mod">
          <ac:chgData name="Casey Lok" userId="5c98fc40-1b33-4208-9246-634e17a19a7d" providerId="ADAL" clId="{DAE56091-8231-4F9B-8200-86347CAB8D55}" dt="2019-11-23T08:48:17.196" v="4"/>
          <ac:spMkLst>
            <pc:docMk/>
            <pc:sldMasterMk cId="242605273" sldId="2147483853"/>
            <ac:spMk id="4" creationId="{00000000-0000-0000-0000-000000000000}"/>
          </ac:spMkLst>
        </pc:spChg>
        <pc:spChg chg="mod">
          <ac:chgData name="Casey Lok" userId="5c98fc40-1b33-4208-9246-634e17a19a7d" providerId="ADAL" clId="{DAE56091-8231-4F9B-8200-86347CAB8D55}" dt="2019-11-23T08:48:17.196" v="4"/>
          <ac:spMkLst>
            <pc:docMk/>
            <pc:sldMasterMk cId="242605273" sldId="2147483853"/>
            <ac:spMk id="5" creationId="{00000000-0000-0000-0000-000000000000}"/>
          </ac:spMkLst>
        </pc:spChg>
        <pc:spChg chg="mod">
          <ac:chgData name="Casey Lok" userId="5c98fc40-1b33-4208-9246-634e17a19a7d" providerId="ADAL" clId="{DAE56091-8231-4F9B-8200-86347CAB8D55}" dt="2019-11-23T08:48:17.196" v="4"/>
          <ac:spMkLst>
            <pc:docMk/>
            <pc:sldMasterMk cId="242605273" sldId="2147483853"/>
            <ac:spMk id="6" creationId="{00000000-0000-0000-0000-000000000000}"/>
          </ac:spMkLst>
        </pc:spChg>
        <pc:spChg chg="mod">
          <ac:chgData name="Casey Lok" userId="5c98fc40-1b33-4208-9246-634e17a19a7d" providerId="ADAL" clId="{DAE56091-8231-4F9B-8200-86347CAB8D55}" dt="2019-11-23T08:48:17.196" v="4"/>
          <ac:spMkLst>
            <pc:docMk/>
            <pc:sldMasterMk cId="242605273" sldId="2147483853"/>
            <ac:spMk id="7" creationId="{00000000-0000-0000-0000-000000000000}"/>
          </ac:spMkLst>
        </pc:spChg>
        <pc:grpChg chg="mod">
          <ac:chgData name="Casey Lok" userId="5c98fc40-1b33-4208-9246-634e17a19a7d" providerId="ADAL" clId="{DAE56091-8231-4F9B-8200-86347CAB8D55}" dt="2019-11-23T08:48:17.196" v="4"/>
          <ac:grpSpMkLst>
            <pc:docMk/>
            <pc:sldMasterMk cId="242605273" sldId="2147483853"/>
            <ac:grpSpMk id="10" creationId="{00000000-0000-0000-0000-000000000000}"/>
          </ac:grpSpMkLst>
        </pc:grpChg>
        <pc:grpChg chg="mod">
          <ac:chgData name="Casey Lok" userId="5c98fc40-1b33-4208-9246-634e17a19a7d" providerId="ADAL" clId="{DAE56091-8231-4F9B-8200-86347CAB8D55}" dt="2019-11-23T08:48:17.196" v="4"/>
          <ac:grpSpMkLst>
            <pc:docMk/>
            <pc:sldMasterMk cId="242605273" sldId="2147483853"/>
            <ac:grpSpMk id="23" creationId="{00000000-0000-0000-0000-000000000000}"/>
          </ac:grpSpMkLst>
        </pc:grpChg>
        <pc:sldLayoutChg chg="modSp">
          <pc:chgData name="Casey Lok" userId="5c98fc40-1b33-4208-9246-634e17a19a7d" providerId="ADAL" clId="{DAE56091-8231-4F9B-8200-86347CAB8D55}" dt="2019-11-23T08:48:17.196" v="4"/>
          <pc:sldLayoutMkLst>
            <pc:docMk/>
            <pc:sldMasterMk cId="242605273" sldId="2147483853"/>
            <pc:sldLayoutMk cId="2859333829" sldId="2147483854"/>
          </pc:sldLayoutMkLst>
          <pc:spChg chg="mod">
            <ac:chgData name="Casey Lok" userId="5c98fc40-1b33-4208-9246-634e17a19a7d" providerId="ADAL" clId="{DAE56091-8231-4F9B-8200-86347CAB8D55}" dt="2019-11-23T08:48:17.196" v="4"/>
            <ac:spMkLst>
              <pc:docMk/>
              <pc:sldMasterMk cId="242605273" sldId="2147483853"/>
              <pc:sldLayoutMk cId="2859333829" sldId="2147483854"/>
              <ac:spMk id="2" creationId="{00000000-0000-0000-0000-000000000000}"/>
            </ac:spMkLst>
          </pc:spChg>
          <pc:spChg chg="mod">
            <ac:chgData name="Casey Lok" userId="5c98fc40-1b33-4208-9246-634e17a19a7d" providerId="ADAL" clId="{DAE56091-8231-4F9B-8200-86347CAB8D55}" dt="2019-11-23T08:48:17.196" v="4"/>
            <ac:spMkLst>
              <pc:docMk/>
              <pc:sldMasterMk cId="242605273" sldId="2147483853"/>
              <pc:sldLayoutMk cId="2859333829" sldId="2147483854"/>
              <ac:spMk id="3" creationId="{00000000-0000-0000-0000-000000000000}"/>
            </ac:spMkLst>
          </pc:spChg>
          <pc:spChg chg="mod">
            <ac:chgData name="Casey Lok" userId="5c98fc40-1b33-4208-9246-634e17a19a7d" providerId="ADAL" clId="{DAE56091-8231-4F9B-8200-86347CAB8D55}" dt="2019-11-23T08:48:17.196" v="4"/>
            <ac:spMkLst>
              <pc:docMk/>
              <pc:sldMasterMk cId="242605273" sldId="2147483853"/>
              <pc:sldLayoutMk cId="2859333829" sldId="2147483854"/>
              <ac:spMk id="6" creationId="{00000000-0000-0000-0000-000000000000}"/>
            </ac:spMkLst>
          </pc:spChg>
          <pc:spChg chg="mod">
            <ac:chgData name="Casey Lok" userId="5c98fc40-1b33-4208-9246-634e17a19a7d" providerId="ADAL" clId="{DAE56091-8231-4F9B-8200-86347CAB8D55}" dt="2019-11-23T08:48:17.196" v="4"/>
            <ac:spMkLst>
              <pc:docMk/>
              <pc:sldMasterMk cId="242605273" sldId="2147483853"/>
              <pc:sldLayoutMk cId="2859333829" sldId="2147483854"/>
              <ac:spMk id="7" creationId="{00000000-0000-0000-0000-000000000000}"/>
            </ac:spMkLst>
          </pc:spChg>
        </pc:sldLayoutChg>
        <pc:sldLayoutChg chg="modSp">
          <pc:chgData name="Casey Lok" userId="5c98fc40-1b33-4208-9246-634e17a19a7d" providerId="ADAL" clId="{DAE56091-8231-4F9B-8200-86347CAB8D55}" dt="2019-11-23T08:48:17.196" v="4"/>
          <pc:sldLayoutMkLst>
            <pc:docMk/>
            <pc:sldMasterMk cId="242605273" sldId="2147483853"/>
            <pc:sldLayoutMk cId="4279381897" sldId="2147483855"/>
          </pc:sldLayoutMkLst>
          <pc:spChg chg="mod">
            <ac:chgData name="Casey Lok" userId="5c98fc40-1b33-4208-9246-634e17a19a7d" providerId="ADAL" clId="{DAE56091-8231-4F9B-8200-86347CAB8D55}" dt="2019-11-23T08:48:17.196" v="4"/>
            <ac:spMkLst>
              <pc:docMk/>
              <pc:sldMasterMk cId="242605273" sldId="2147483853"/>
              <pc:sldLayoutMk cId="4279381897" sldId="2147483855"/>
              <ac:spMk id="2" creationId="{00000000-0000-0000-0000-000000000000}"/>
            </ac:spMkLst>
          </pc:spChg>
          <pc:spChg chg="mod">
            <ac:chgData name="Casey Lok" userId="5c98fc40-1b33-4208-9246-634e17a19a7d" providerId="ADAL" clId="{DAE56091-8231-4F9B-8200-86347CAB8D55}" dt="2019-11-23T08:48:17.196" v="4"/>
            <ac:spMkLst>
              <pc:docMk/>
              <pc:sldMasterMk cId="242605273" sldId="2147483853"/>
              <pc:sldLayoutMk cId="4279381897" sldId="2147483855"/>
              <ac:spMk id="3" creationId="{00000000-0000-0000-0000-000000000000}"/>
            </ac:spMkLst>
          </pc:spChg>
          <pc:spChg chg="mod">
            <ac:chgData name="Casey Lok" userId="5c98fc40-1b33-4208-9246-634e17a19a7d" providerId="ADAL" clId="{DAE56091-8231-4F9B-8200-86347CAB8D55}" dt="2019-11-23T08:48:17.196" v="4"/>
            <ac:spMkLst>
              <pc:docMk/>
              <pc:sldMasterMk cId="242605273" sldId="2147483853"/>
              <pc:sldLayoutMk cId="4279381897" sldId="2147483855"/>
              <ac:spMk id="8" creationId="{00000000-0000-0000-0000-000000000000}"/>
            </ac:spMkLst>
          </pc:spChg>
        </pc:sldLayoutChg>
        <pc:sldLayoutChg chg="modSp">
          <pc:chgData name="Casey Lok" userId="5c98fc40-1b33-4208-9246-634e17a19a7d" providerId="ADAL" clId="{DAE56091-8231-4F9B-8200-86347CAB8D55}" dt="2019-11-23T08:48:17.196" v="4"/>
          <pc:sldLayoutMkLst>
            <pc:docMk/>
            <pc:sldMasterMk cId="242605273" sldId="2147483853"/>
            <pc:sldLayoutMk cId="518884214" sldId="2147483856"/>
          </pc:sldLayoutMkLst>
          <pc:spChg chg="mod">
            <ac:chgData name="Casey Lok" userId="5c98fc40-1b33-4208-9246-634e17a19a7d" providerId="ADAL" clId="{DAE56091-8231-4F9B-8200-86347CAB8D55}" dt="2019-11-23T08:48:17.196" v="4"/>
            <ac:spMkLst>
              <pc:docMk/>
              <pc:sldMasterMk cId="242605273" sldId="2147483853"/>
              <pc:sldLayoutMk cId="518884214" sldId="2147483856"/>
              <ac:spMk id="2" creationId="{00000000-0000-0000-0000-000000000000}"/>
            </ac:spMkLst>
          </pc:spChg>
          <pc:spChg chg="mod">
            <ac:chgData name="Casey Lok" userId="5c98fc40-1b33-4208-9246-634e17a19a7d" providerId="ADAL" clId="{DAE56091-8231-4F9B-8200-86347CAB8D55}" dt="2019-11-23T08:48:17.196" v="4"/>
            <ac:spMkLst>
              <pc:docMk/>
              <pc:sldMasterMk cId="242605273" sldId="2147483853"/>
              <pc:sldLayoutMk cId="518884214" sldId="2147483856"/>
              <ac:spMk id="3" creationId="{00000000-0000-0000-0000-000000000000}"/>
            </ac:spMkLst>
          </pc:spChg>
          <pc:spChg chg="mod">
            <ac:chgData name="Casey Lok" userId="5c98fc40-1b33-4208-9246-634e17a19a7d" providerId="ADAL" clId="{DAE56091-8231-4F9B-8200-86347CAB8D55}" dt="2019-11-23T08:48:17.196" v="4"/>
            <ac:spMkLst>
              <pc:docMk/>
              <pc:sldMasterMk cId="242605273" sldId="2147483853"/>
              <pc:sldLayoutMk cId="518884214" sldId="2147483856"/>
              <ac:spMk id="6" creationId="{00000000-0000-0000-0000-000000000000}"/>
            </ac:spMkLst>
          </pc:spChg>
          <pc:spChg chg="mod">
            <ac:chgData name="Casey Lok" userId="5c98fc40-1b33-4208-9246-634e17a19a7d" providerId="ADAL" clId="{DAE56091-8231-4F9B-8200-86347CAB8D55}" dt="2019-11-23T08:48:17.196" v="4"/>
            <ac:spMkLst>
              <pc:docMk/>
              <pc:sldMasterMk cId="242605273" sldId="2147483853"/>
              <pc:sldLayoutMk cId="518884214" sldId="2147483856"/>
              <ac:spMk id="9" creationId="{00000000-0000-0000-0000-000000000000}"/>
            </ac:spMkLst>
          </pc:spChg>
        </pc:sldLayoutChg>
        <pc:sldLayoutChg chg="modSp">
          <pc:chgData name="Casey Lok" userId="5c98fc40-1b33-4208-9246-634e17a19a7d" providerId="ADAL" clId="{DAE56091-8231-4F9B-8200-86347CAB8D55}" dt="2019-11-23T08:48:17.196" v="4"/>
          <pc:sldLayoutMkLst>
            <pc:docMk/>
            <pc:sldMasterMk cId="242605273" sldId="2147483853"/>
            <pc:sldLayoutMk cId="2138407411" sldId="2147483857"/>
          </pc:sldLayoutMkLst>
          <pc:spChg chg="mod">
            <ac:chgData name="Casey Lok" userId="5c98fc40-1b33-4208-9246-634e17a19a7d" providerId="ADAL" clId="{DAE56091-8231-4F9B-8200-86347CAB8D55}" dt="2019-11-23T08:48:17.196" v="4"/>
            <ac:spMkLst>
              <pc:docMk/>
              <pc:sldMasterMk cId="242605273" sldId="2147483853"/>
              <pc:sldLayoutMk cId="2138407411" sldId="2147483857"/>
              <ac:spMk id="3" creationId="{00000000-0000-0000-0000-000000000000}"/>
            </ac:spMkLst>
          </pc:spChg>
          <pc:spChg chg="mod">
            <ac:chgData name="Casey Lok" userId="5c98fc40-1b33-4208-9246-634e17a19a7d" providerId="ADAL" clId="{DAE56091-8231-4F9B-8200-86347CAB8D55}" dt="2019-11-23T08:48:17.196" v="4"/>
            <ac:spMkLst>
              <pc:docMk/>
              <pc:sldMasterMk cId="242605273" sldId="2147483853"/>
              <pc:sldLayoutMk cId="2138407411" sldId="2147483857"/>
              <ac:spMk id="4" creationId="{00000000-0000-0000-0000-000000000000}"/>
            </ac:spMkLst>
          </pc:spChg>
          <pc:spChg chg="mod">
            <ac:chgData name="Casey Lok" userId="5c98fc40-1b33-4208-9246-634e17a19a7d" providerId="ADAL" clId="{DAE56091-8231-4F9B-8200-86347CAB8D55}" dt="2019-11-23T08:48:17.196" v="4"/>
            <ac:spMkLst>
              <pc:docMk/>
              <pc:sldMasterMk cId="242605273" sldId="2147483853"/>
              <pc:sldLayoutMk cId="2138407411" sldId="2147483857"/>
              <ac:spMk id="10" creationId="{00000000-0000-0000-0000-000000000000}"/>
            </ac:spMkLst>
          </pc:spChg>
          <pc:spChg chg="mod">
            <ac:chgData name="Casey Lok" userId="5c98fc40-1b33-4208-9246-634e17a19a7d" providerId="ADAL" clId="{DAE56091-8231-4F9B-8200-86347CAB8D55}" dt="2019-11-23T08:48:17.196" v="4"/>
            <ac:spMkLst>
              <pc:docMk/>
              <pc:sldMasterMk cId="242605273" sldId="2147483853"/>
              <pc:sldLayoutMk cId="2138407411" sldId="2147483857"/>
              <ac:spMk id="11" creationId="{00000000-0000-0000-0000-000000000000}"/>
            </ac:spMkLst>
          </pc:spChg>
        </pc:sldLayoutChg>
        <pc:sldLayoutChg chg="modSp">
          <pc:chgData name="Casey Lok" userId="5c98fc40-1b33-4208-9246-634e17a19a7d" providerId="ADAL" clId="{DAE56091-8231-4F9B-8200-86347CAB8D55}" dt="2019-11-23T08:48:17.196" v="4"/>
          <pc:sldLayoutMkLst>
            <pc:docMk/>
            <pc:sldMasterMk cId="242605273" sldId="2147483853"/>
            <pc:sldLayoutMk cId="2960648746" sldId="2147483858"/>
          </pc:sldLayoutMkLst>
          <pc:spChg chg="mod">
            <ac:chgData name="Casey Lok" userId="5c98fc40-1b33-4208-9246-634e17a19a7d" providerId="ADAL" clId="{DAE56091-8231-4F9B-8200-86347CAB8D55}" dt="2019-11-23T08:48:17.196" v="4"/>
            <ac:spMkLst>
              <pc:docMk/>
              <pc:sldMasterMk cId="242605273" sldId="2147483853"/>
              <pc:sldLayoutMk cId="2960648746" sldId="2147483858"/>
              <ac:spMk id="3" creationId="{00000000-0000-0000-0000-000000000000}"/>
            </ac:spMkLst>
          </pc:spChg>
          <pc:spChg chg="mod">
            <ac:chgData name="Casey Lok" userId="5c98fc40-1b33-4208-9246-634e17a19a7d" providerId="ADAL" clId="{DAE56091-8231-4F9B-8200-86347CAB8D55}" dt="2019-11-23T08:48:17.196" v="4"/>
            <ac:spMkLst>
              <pc:docMk/>
              <pc:sldMasterMk cId="242605273" sldId="2147483853"/>
              <pc:sldLayoutMk cId="2960648746" sldId="2147483858"/>
              <ac:spMk id="4" creationId="{00000000-0000-0000-0000-000000000000}"/>
            </ac:spMkLst>
          </pc:spChg>
          <pc:spChg chg="mod">
            <ac:chgData name="Casey Lok" userId="5c98fc40-1b33-4208-9246-634e17a19a7d" providerId="ADAL" clId="{DAE56091-8231-4F9B-8200-86347CAB8D55}" dt="2019-11-23T08:48:17.196" v="4"/>
            <ac:spMkLst>
              <pc:docMk/>
              <pc:sldMasterMk cId="242605273" sldId="2147483853"/>
              <pc:sldLayoutMk cId="2960648746" sldId="2147483858"/>
              <ac:spMk id="5" creationId="{00000000-0000-0000-0000-000000000000}"/>
            </ac:spMkLst>
          </pc:spChg>
          <pc:spChg chg="mod">
            <ac:chgData name="Casey Lok" userId="5c98fc40-1b33-4208-9246-634e17a19a7d" providerId="ADAL" clId="{DAE56091-8231-4F9B-8200-86347CAB8D55}" dt="2019-11-23T08:48:17.196" v="4"/>
            <ac:spMkLst>
              <pc:docMk/>
              <pc:sldMasterMk cId="242605273" sldId="2147483853"/>
              <pc:sldLayoutMk cId="2960648746" sldId="2147483858"/>
              <ac:spMk id="6" creationId="{00000000-0000-0000-0000-000000000000}"/>
            </ac:spMkLst>
          </pc:spChg>
          <pc:spChg chg="mod">
            <ac:chgData name="Casey Lok" userId="5c98fc40-1b33-4208-9246-634e17a19a7d" providerId="ADAL" clId="{DAE56091-8231-4F9B-8200-86347CAB8D55}" dt="2019-11-23T08:48:17.196" v="4"/>
            <ac:spMkLst>
              <pc:docMk/>
              <pc:sldMasterMk cId="242605273" sldId="2147483853"/>
              <pc:sldLayoutMk cId="2960648746" sldId="2147483858"/>
              <ac:spMk id="12" creationId="{00000000-0000-0000-0000-000000000000}"/>
            </ac:spMkLst>
          </pc:spChg>
          <pc:spChg chg="mod">
            <ac:chgData name="Casey Lok" userId="5c98fc40-1b33-4208-9246-634e17a19a7d" providerId="ADAL" clId="{DAE56091-8231-4F9B-8200-86347CAB8D55}" dt="2019-11-23T08:48:17.196" v="4"/>
            <ac:spMkLst>
              <pc:docMk/>
              <pc:sldMasterMk cId="242605273" sldId="2147483853"/>
              <pc:sldLayoutMk cId="2960648746" sldId="2147483858"/>
              <ac:spMk id="13" creationId="{00000000-0000-0000-0000-000000000000}"/>
            </ac:spMkLst>
          </pc:spChg>
        </pc:sldLayoutChg>
        <pc:sldLayoutChg chg="modSp">
          <pc:chgData name="Casey Lok" userId="5c98fc40-1b33-4208-9246-634e17a19a7d" providerId="ADAL" clId="{DAE56091-8231-4F9B-8200-86347CAB8D55}" dt="2019-11-23T08:48:17.196" v="4"/>
          <pc:sldLayoutMkLst>
            <pc:docMk/>
            <pc:sldMasterMk cId="242605273" sldId="2147483853"/>
            <pc:sldLayoutMk cId="3258060276" sldId="2147483859"/>
          </pc:sldLayoutMkLst>
          <pc:spChg chg="mod">
            <ac:chgData name="Casey Lok" userId="5c98fc40-1b33-4208-9246-634e17a19a7d" providerId="ADAL" clId="{DAE56091-8231-4F9B-8200-86347CAB8D55}" dt="2019-11-23T08:48:17.196" v="4"/>
            <ac:spMkLst>
              <pc:docMk/>
              <pc:sldMasterMk cId="242605273" sldId="2147483853"/>
              <pc:sldLayoutMk cId="3258060276" sldId="2147483859"/>
              <ac:spMk id="7" creationId="{00000000-0000-0000-0000-000000000000}"/>
            </ac:spMkLst>
          </pc:spChg>
        </pc:sldLayoutChg>
        <pc:sldLayoutChg chg="modSp">
          <pc:chgData name="Casey Lok" userId="5c98fc40-1b33-4208-9246-634e17a19a7d" providerId="ADAL" clId="{DAE56091-8231-4F9B-8200-86347CAB8D55}" dt="2019-11-23T08:48:17.196" v="4"/>
          <pc:sldLayoutMkLst>
            <pc:docMk/>
            <pc:sldMasterMk cId="242605273" sldId="2147483853"/>
            <pc:sldLayoutMk cId="3360963549" sldId="2147483860"/>
          </pc:sldLayoutMkLst>
          <pc:spChg chg="mod">
            <ac:chgData name="Casey Lok" userId="5c98fc40-1b33-4208-9246-634e17a19a7d" providerId="ADAL" clId="{DAE56091-8231-4F9B-8200-86347CAB8D55}" dt="2019-11-23T08:48:17.196" v="4"/>
            <ac:spMkLst>
              <pc:docMk/>
              <pc:sldMasterMk cId="242605273" sldId="2147483853"/>
              <pc:sldLayoutMk cId="3360963549" sldId="2147483860"/>
              <ac:spMk id="6" creationId="{00000000-0000-0000-0000-000000000000}"/>
            </ac:spMkLst>
          </pc:spChg>
        </pc:sldLayoutChg>
        <pc:sldLayoutChg chg="modSp">
          <pc:chgData name="Casey Lok" userId="5c98fc40-1b33-4208-9246-634e17a19a7d" providerId="ADAL" clId="{DAE56091-8231-4F9B-8200-86347CAB8D55}" dt="2019-11-23T08:48:17.196" v="4"/>
          <pc:sldLayoutMkLst>
            <pc:docMk/>
            <pc:sldMasterMk cId="242605273" sldId="2147483853"/>
            <pc:sldLayoutMk cId="1743542559" sldId="2147483861"/>
          </pc:sldLayoutMkLst>
          <pc:spChg chg="mod">
            <ac:chgData name="Casey Lok" userId="5c98fc40-1b33-4208-9246-634e17a19a7d" providerId="ADAL" clId="{DAE56091-8231-4F9B-8200-86347CAB8D55}" dt="2019-11-23T08:48:17.196" v="4"/>
            <ac:spMkLst>
              <pc:docMk/>
              <pc:sldMasterMk cId="242605273" sldId="2147483853"/>
              <pc:sldLayoutMk cId="1743542559" sldId="2147483861"/>
              <ac:spMk id="2" creationId="{00000000-0000-0000-0000-000000000000}"/>
            </ac:spMkLst>
          </pc:spChg>
          <pc:spChg chg="mod">
            <ac:chgData name="Casey Lok" userId="5c98fc40-1b33-4208-9246-634e17a19a7d" providerId="ADAL" clId="{DAE56091-8231-4F9B-8200-86347CAB8D55}" dt="2019-11-23T08:48:17.196" v="4"/>
            <ac:spMkLst>
              <pc:docMk/>
              <pc:sldMasterMk cId="242605273" sldId="2147483853"/>
              <pc:sldLayoutMk cId="1743542559" sldId="2147483861"/>
              <ac:spMk id="3" creationId="{00000000-0000-0000-0000-000000000000}"/>
            </ac:spMkLst>
          </pc:spChg>
          <pc:spChg chg="mod">
            <ac:chgData name="Casey Lok" userId="5c98fc40-1b33-4208-9246-634e17a19a7d" providerId="ADAL" clId="{DAE56091-8231-4F9B-8200-86347CAB8D55}" dt="2019-11-23T08:48:17.196" v="4"/>
            <ac:spMkLst>
              <pc:docMk/>
              <pc:sldMasterMk cId="242605273" sldId="2147483853"/>
              <pc:sldLayoutMk cId="1743542559" sldId="2147483861"/>
              <ac:spMk id="4" creationId="{00000000-0000-0000-0000-000000000000}"/>
            </ac:spMkLst>
          </pc:spChg>
          <pc:spChg chg="mod">
            <ac:chgData name="Casey Lok" userId="5c98fc40-1b33-4208-9246-634e17a19a7d" providerId="ADAL" clId="{DAE56091-8231-4F9B-8200-86347CAB8D55}" dt="2019-11-23T08:48:17.196" v="4"/>
            <ac:spMkLst>
              <pc:docMk/>
              <pc:sldMasterMk cId="242605273" sldId="2147483853"/>
              <pc:sldLayoutMk cId="1743542559" sldId="2147483861"/>
              <ac:spMk id="9" creationId="{00000000-0000-0000-0000-000000000000}"/>
            </ac:spMkLst>
          </pc:spChg>
        </pc:sldLayoutChg>
        <pc:sldLayoutChg chg="modSp">
          <pc:chgData name="Casey Lok" userId="5c98fc40-1b33-4208-9246-634e17a19a7d" providerId="ADAL" clId="{DAE56091-8231-4F9B-8200-86347CAB8D55}" dt="2019-11-23T08:48:17.196" v="4"/>
          <pc:sldLayoutMkLst>
            <pc:docMk/>
            <pc:sldMasterMk cId="242605273" sldId="2147483853"/>
            <pc:sldLayoutMk cId="2267755827" sldId="2147483862"/>
          </pc:sldLayoutMkLst>
          <pc:spChg chg="mod">
            <ac:chgData name="Casey Lok" userId="5c98fc40-1b33-4208-9246-634e17a19a7d" providerId="ADAL" clId="{DAE56091-8231-4F9B-8200-86347CAB8D55}" dt="2019-11-23T08:48:17.196" v="4"/>
            <ac:spMkLst>
              <pc:docMk/>
              <pc:sldMasterMk cId="242605273" sldId="2147483853"/>
              <pc:sldLayoutMk cId="2267755827" sldId="2147483862"/>
              <ac:spMk id="2" creationId="{00000000-0000-0000-0000-000000000000}"/>
            </ac:spMkLst>
          </pc:spChg>
          <pc:spChg chg="mod">
            <ac:chgData name="Casey Lok" userId="5c98fc40-1b33-4208-9246-634e17a19a7d" providerId="ADAL" clId="{DAE56091-8231-4F9B-8200-86347CAB8D55}" dt="2019-11-23T08:48:17.196" v="4"/>
            <ac:spMkLst>
              <pc:docMk/>
              <pc:sldMasterMk cId="242605273" sldId="2147483853"/>
              <pc:sldLayoutMk cId="2267755827" sldId="2147483862"/>
              <ac:spMk id="3" creationId="{00000000-0000-0000-0000-000000000000}"/>
            </ac:spMkLst>
          </pc:spChg>
          <pc:spChg chg="mod">
            <ac:chgData name="Casey Lok" userId="5c98fc40-1b33-4208-9246-634e17a19a7d" providerId="ADAL" clId="{DAE56091-8231-4F9B-8200-86347CAB8D55}" dt="2019-11-23T08:48:17.196" v="4"/>
            <ac:spMkLst>
              <pc:docMk/>
              <pc:sldMasterMk cId="242605273" sldId="2147483853"/>
              <pc:sldLayoutMk cId="2267755827" sldId="2147483862"/>
              <ac:spMk id="4" creationId="{00000000-0000-0000-0000-000000000000}"/>
            </ac:spMkLst>
          </pc:spChg>
          <pc:spChg chg="mod">
            <ac:chgData name="Casey Lok" userId="5c98fc40-1b33-4208-9246-634e17a19a7d" providerId="ADAL" clId="{DAE56091-8231-4F9B-8200-86347CAB8D55}" dt="2019-11-23T08:48:17.196" v="4"/>
            <ac:spMkLst>
              <pc:docMk/>
              <pc:sldMasterMk cId="242605273" sldId="2147483853"/>
              <pc:sldLayoutMk cId="2267755827" sldId="2147483862"/>
              <ac:spMk id="7" creationId="{00000000-0000-0000-0000-000000000000}"/>
            </ac:spMkLst>
          </pc:spChg>
          <pc:spChg chg="mod">
            <ac:chgData name="Casey Lok" userId="5c98fc40-1b33-4208-9246-634e17a19a7d" providerId="ADAL" clId="{DAE56091-8231-4F9B-8200-86347CAB8D55}" dt="2019-11-23T08:48:17.196" v="4"/>
            <ac:spMkLst>
              <pc:docMk/>
              <pc:sldMasterMk cId="242605273" sldId="2147483853"/>
              <pc:sldLayoutMk cId="2267755827" sldId="2147483862"/>
              <ac:spMk id="9" creationId="{00000000-0000-0000-0000-000000000000}"/>
            </ac:spMkLst>
          </pc:spChg>
        </pc:sldLayoutChg>
        <pc:sldLayoutChg chg="modSp">
          <pc:chgData name="Casey Lok" userId="5c98fc40-1b33-4208-9246-634e17a19a7d" providerId="ADAL" clId="{DAE56091-8231-4F9B-8200-86347CAB8D55}" dt="2019-11-23T08:48:17.196" v="4"/>
          <pc:sldLayoutMkLst>
            <pc:docMk/>
            <pc:sldMasterMk cId="242605273" sldId="2147483853"/>
            <pc:sldLayoutMk cId="178376332" sldId="2147483863"/>
          </pc:sldLayoutMkLst>
          <pc:spChg chg="mod">
            <ac:chgData name="Casey Lok" userId="5c98fc40-1b33-4208-9246-634e17a19a7d" providerId="ADAL" clId="{DAE56091-8231-4F9B-8200-86347CAB8D55}" dt="2019-11-23T08:48:17.196" v="4"/>
            <ac:spMkLst>
              <pc:docMk/>
              <pc:sldMasterMk cId="242605273" sldId="2147483853"/>
              <pc:sldLayoutMk cId="178376332" sldId="2147483863"/>
              <ac:spMk id="2" creationId="{00000000-0000-0000-0000-000000000000}"/>
            </ac:spMkLst>
          </pc:spChg>
          <pc:spChg chg="mod">
            <ac:chgData name="Casey Lok" userId="5c98fc40-1b33-4208-9246-634e17a19a7d" providerId="ADAL" clId="{DAE56091-8231-4F9B-8200-86347CAB8D55}" dt="2019-11-23T08:48:17.196" v="4"/>
            <ac:spMkLst>
              <pc:docMk/>
              <pc:sldMasterMk cId="242605273" sldId="2147483853"/>
              <pc:sldLayoutMk cId="178376332" sldId="2147483863"/>
              <ac:spMk id="3" creationId="{00000000-0000-0000-0000-000000000000}"/>
            </ac:spMkLst>
          </pc:spChg>
          <pc:spChg chg="mod">
            <ac:chgData name="Casey Lok" userId="5c98fc40-1b33-4208-9246-634e17a19a7d" providerId="ADAL" clId="{DAE56091-8231-4F9B-8200-86347CAB8D55}" dt="2019-11-23T08:48:17.196" v="4"/>
            <ac:spMkLst>
              <pc:docMk/>
              <pc:sldMasterMk cId="242605273" sldId="2147483853"/>
              <pc:sldLayoutMk cId="178376332" sldId="2147483863"/>
              <ac:spMk id="6" creationId="{00000000-0000-0000-0000-000000000000}"/>
            </ac:spMkLst>
          </pc:spChg>
          <pc:spChg chg="mod">
            <ac:chgData name="Casey Lok" userId="5c98fc40-1b33-4208-9246-634e17a19a7d" providerId="ADAL" clId="{DAE56091-8231-4F9B-8200-86347CAB8D55}" dt="2019-11-23T08:48:17.196" v="4"/>
            <ac:spMkLst>
              <pc:docMk/>
              <pc:sldMasterMk cId="242605273" sldId="2147483853"/>
              <pc:sldLayoutMk cId="178376332" sldId="2147483863"/>
              <ac:spMk id="9" creationId="{00000000-0000-0000-0000-000000000000}"/>
            </ac:spMkLst>
          </pc:spChg>
        </pc:sldLayoutChg>
        <pc:sldLayoutChg chg="modSp">
          <pc:chgData name="Casey Lok" userId="5c98fc40-1b33-4208-9246-634e17a19a7d" providerId="ADAL" clId="{DAE56091-8231-4F9B-8200-86347CAB8D55}" dt="2019-11-23T08:48:17.196" v="4"/>
          <pc:sldLayoutMkLst>
            <pc:docMk/>
            <pc:sldMasterMk cId="242605273" sldId="2147483853"/>
            <pc:sldLayoutMk cId="448769664" sldId="2147483864"/>
          </pc:sldLayoutMkLst>
          <pc:spChg chg="mod">
            <ac:chgData name="Casey Lok" userId="5c98fc40-1b33-4208-9246-634e17a19a7d" providerId="ADAL" clId="{DAE56091-8231-4F9B-8200-86347CAB8D55}" dt="2019-11-23T08:48:17.196" v="4"/>
            <ac:spMkLst>
              <pc:docMk/>
              <pc:sldMasterMk cId="242605273" sldId="2147483853"/>
              <pc:sldLayoutMk cId="448769664" sldId="2147483864"/>
              <ac:spMk id="2" creationId="{00000000-0000-0000-0000-000000000000}"/>
            </ac:spMkLst>
          </pc:spChg>
          <pc:spChg chg="mod">
            <ac:chgData name="Casey Lok" userId="5c98fc40-1b33-4208-9246-634e17a19a7d" providerId="ADAL" clId="{DAE56091-8231-4F9B-8200-86347CAB8D55}" dt="2019-11-23T08:48:17.196" v="4"/>
            <ac:spMkLst>
              <pc:docMk/>
              <pc:sldMasterMk cId="242605273" sldId="2147483853"/>
              <pc:sldLayoutMk cId="448769664" sldId="2147483864"/>
              <ac:spMk id="3" creationId="{00000000-0000-0000-0000-000000000000}"/>
            </ac:spMkLst>
          </pc:spChg>
          <pc:spChg chg="mod">
            <ac:chgData name="Casey Lok" userId="5c98fc40-1b33-4208-9246-634e17a19a7d" providerId="ADAL" clId="{DAE56091-8231-4F9B-8200-86347CAB8D55}" dt="2019-11-23T08:48:17.196" v="4"/>
            <ac:spMkLst>
              <pc:docMk/>
              <pc:sldMasterMk cId="242605273" sldId="2147483853"/>
              <pc:sldLayoutMk cId="448769664" sldId="2147483864"/>
              <ac:spMk id="6" creationId="{00000000-0000-0000-0000-000000000000}"/>
            </ac:spMkLst>
          </pc:spChg>
          <pc:spChg chg="mod">
            <ac:chgData name="Casey Lok" userId="5c98fc40-1b33-4208-9246-634e17a19a7d" providerId="ADAL" clId="{DAE56091-8231-4F9B-8200-86347CAB8D55}" dt="2019-11-23T08:48:17.196" v="4"/>
            <ac:spMkLst>
              <pc:docMk/>
              <pc:sldMasterMk cId="242605273" sldId="2147483853"/>
              <pc:sldLayoutMk cId="448769664" sldId="2147483864"/>
              <ac:spMk id="11" creationId="{00000000-0000-0000-0000-000000000000}"/>
            </ac:spMkLst>
          </pc:spChg>
          <pc:spChg chg="mod">
            <ac:chgData name="Casey Lok" userId="5c98fc40-1b33-4208-9246-634e17a19a7d" providerId="ADAL" clId="{DAE56091-8231-4F9B-8200-86347CAB8D55}" dt="2019-11-23T08:48:17.196" v="4"/>
            <ac:spMkLst>
              <pc:docMk/>
              <pc:sldMasterMk cId="242605273" sldId="2147483853"/>
              <pc:sldLayoutMk cId="448769664" sldId="2147483864"/>
              <ac:spMk id="13" creationId="{00000000-0000-0000-0000-000000000000}"/>
            </ac:spMkLst>
          </pc:spChg>
          <pc:spChg chg="mod">
            <ac:chgData name="Casey Lok" userId="5c98fc40-1b33-4208-9246-634e17a19a7d" providerId="ADAL" clId="{DAE56091-8231-4F9B-8200-86347CAB8D55}" dt="2019-11-23T08:48:17.196" v="4"/>
            <ac:spMkLst>
              <pc:docMk/>
              <pc:sldMasterMk cId="242605273" sldId="2147483853"/>
              <pc:sldLayoutMk cId="448769664" sldId="2147483864"/>
              <ac:spMk id="14" creationId="{00000000-0000-0000-0000-000000000000}"/>
            </ac:spMkLst>
          </pc:spChg>
          <pc:spChg chg="mod">
            <ac:chgData name="Casey Lok" userId="5c98fc40-1b33-4208-9246-634e17a19a7d" providerId="ADAL" clId="{DAE56091-8231-4F9B-8200-86347CAB8D55}" dt="2019-11-23T08:48:17.196" v="4"/>
            <ac:spMkLst>
              <pc:docMk/>
              <pc:sldMasterMk cId="242605273" sldId="2147483853"/>
              <pc:sldLayoutMk cId="448769664" sldId="2147483864"/>
              <ac:spMk id="15" creationId="{00000000-0000-0000-0000-000000000000}"/>
            </ac:spMkLst>
          </pc:spChg>
        </pc:sldLayoutChg>
        <pc:sldLayoutChg chg="modSp">
          <pc:chgData name="Casey Lok" userId="5c98fc40-1b33-4208-9246-634e17a19a7d" providerId="ADAL" clId="{DAE56091-8231-4F9B-8200-86347CAB8D55}" dt="2019-11-23T08:48:17.196" v="4"/>
          <pc:sldLayoutMkLst>
            <pc:docMk/>
            <pc:sldMasterMk cId="242605273" sldId="2147483853"/>
            <pc:sldLayoutMk cId="3597937600" sldId="2147483865"/>
          </pc:sldLayoutMkLst>
          <pc:spChg chg="mod">
            <ac:chgData name="Casey Lok" userId="5c98fc40-1b33-4208-9246-634e17a19a7d" providerId="ADAL" clId="{DAE56091-8231-4F9B-8200-86347CAB8D55}" dt="2019-11-23T08:48:17.196" v="4"/>
            <ac:spMkLst>
              <pc:docMk/>
              <pc:sldMasterMk cId="242605273" sldId="2147483853"/>
              <pc:sldLayoutMk cId="3597937600" sldId="2147483865"/>
              <ac:spMk id="2" creationId="{00000000-0000-0000-0000-000000000000}"/>
            </ac:spMkLst>
          </pc:spChg>
          <pc:spChg chg="mod">
            <ac:chgData name="Casey Lok" userId="5c98fc40-1b33-4208-9246-634e17a19a7d" providerId="ADAL" clId="{DAE56091-8231-4F9B-8200-86347CAB8D55}" dt="2019-11-23T08:48:17.196" v="4"/>
            <ac:spMkLst>
              <pc:docMk/>
              <pc:sldMasterMk cId="242605273" sldId="2147483853"/>
              <pc:sldLayoutMk cId="3597937600" sldId="2147483865"/>
              <ac:spMk id="4" creationId="{00000000-0000-0000-0000-000000000000}"/>
            </ac:spMkLst>
          </pc:spChg>
          <pc:spChg chg="mod">
            <ac:chgData name="Casey Lok" userId="5c98fc40-1b33-4208-9246-634e17a19a7d" providerId="ADAL" clId="{DAE56091-8231-4F9B-8200-86347CAB8D55}" dt="2019-11-23T08:48:17.196" v="4"/>
            <ac:spMkLst>
              <pc:docMk/>
              <pc:sldMasterMk cId="242605273" sldId="2147483853"/>
              <pc:sldLayoutMk cId="3597937600" sldId="2147483865"/>
              <ac:spMk id="7" creationId="{00000000-0000-0000-0000-000000000000}"/>
            </ac:spMkLst>
          </pc:spChg>
          <pc:spChg chg="mod">
            <ac:chgData name="Casey Lok" userId="5c98fc40-1b33-4208-9246-634e17a19a7d" providerId="ADAL" clId="{DAE56091-8231-4F9B-8200-86347CAB8D55}" dt="2019-11-23T08:48:17.196" v="4"/>
            <ac:spMkLst>
              <pc:docMk/>
              <pc:sldMasterMk cId="242605273" sldId="2147483853"/>
              <pc:sldLayoutMk cId="3597937600" sldId="2147483865"/>
              <ac:spMk id="9" creationId="{00000000-0000-0000-0000-000000000000}"/>
            </ac:spMkLst>
          </pc:spChg>
        </pc:sldLayoutChg>
        <pc:sldLayoutChg chg="modSp">
          <pc:chgData name="Casey Lok" userId="5c98fc40-1b33-4208-9246-634e17a19a7d" providerId="ADAL" clId="{DAE56091-8231-4F9B-8200-86347CAB8D55}" dt="2019-11-23T08:48:17.196" v="4"/>
          <pc:sldLayoutMkLst>
            <pc:docMk/>
            <pc:sldMasterMk cId="242605273" sldId="2147483853"/>
            <pc:sldLayoutMk cId="1244240108" sldId="2147483866"/>
          </pc:sldLayoutMkLst>
          <pc:spChg chg="mod">
            <ac:chgData name="Casey Lok" userId="5c98fc40-1b33-4208-9246-634e17a19a7d" providerId="ADAL" clId="{DAE56091-8231-4F9B-8200-86347CAB8D55}" dt="2019-11-23T08:48:17.196" v="4"/>
            <ac:spMkLst>
              <pc:docMk/>
              <pc:sldMasterMk cId="242605273" sldId="2147483853"/>
              <pc:sldLayoutMk cId="1244240108" sldId="2147483866"/>
              <ac:spMk id="4" creationId="{00000000-0000-0000-0000-000000000000}"/>
            </ac:spMkLst>
          </pc:spChg>
          <pc:spChg chg="mod">
            <ac:chgData name="Casey Lok" userId="5c98fc40-1b33-4208-9246-634e17a19a7d" providerId="ADAL" clId="{DAE56091-8231-4F9B-8200-86347CAB8D55}" dt="2019-11-23T08:48:17.196" v="4"/>
            <ac:spMkLst>
              <pc:docMk/>
              <pc:sldMasterMk cId="242605273" sldId="2147483853"/>
              <pc:sldLayoutMk cId="1244240108" sldId="2147483866"/>
              <ac:spMk id="7" creationId="{00000000-0000-0000-0000-000000000000}"/>
            </ac:spMkLst>
          </pc:spChg>
          <pc:spChg chg="mod">
            <ac:chgData name="Casey Lok" userId="5c98fc40-1b33-4208-9246-634e17a19a7d" providerId="ADAL" clId="{DAE56091-8231-4F9B-8200-86347CAB8D55}" dt="2019-11-23T08:48:17.196" v="4"/>
            <ac:spMkLst>
              <pc:docMk/>
              <pc:sldMasterMk cId="242605273" sldId="2147483853"/>
              <pc:sldLayoutMk cId="1244240108" sldId="2147483866"/>
              <ac:spMk id="11" creationId="{00000000-0000-0000-0000-000000000000}"/>
            </ac:spMkLst>
          </pc:spChg>
          <pc:spChg chg="mod">
            <ac:chgData name="Casey Lok" userId="5c98fc40-1b33-4208-9246-634e17a19a7d" providerId="ADAL" clId="{DAE56091-8231-4F9B-8200-86347CAB8D55}" dt="2019-11-23T08:48:17.196" v="4"/>
            <ac:spMkLst>
              <pc:docMk/>
              <pc:sldMasterMk cId="242605273" sldId="2147483853"/>
              <pc:sldLayoutMk cId="1244240108" sldId="2147483866"/>
              <ac:spMk id="12" creationId="{00000000-0000-0000-0000-000000000000}"/>
            </ac:spMkLst>
          </pc:spChg>
          <pc:spChg chg="mod">
            <ac:chgData name="Casey Lok" userId="5c98fc40-1b33-4208-9246-634e17a19a7d" providerId="ADAL" clId="{DAE56091-8231-4F9B-8200-86347CAB8D55}" dt="2019-11-23T08:48:17.196" v="4"/>
            <ac:spMkLst>
              <pc:docMk/>
              <pc:sldMasterMk cId="242605273" sldId="2147483853"/>
              <pc:sldLayoutMk cId="1244240108" sldId="2147483866"/>
              <ac:spMk id="17" creationId="{00000000-0000-0000-0000-000000000000}"/>
            </ac:spMkLst>
          </pc:spChg>
          <pc:spChg chg="mod">
            <ac:chgData name="Casey Lok" userId="5c98fc40-1b33-4208-9246-634e17a19a7d" providerId="ADAL" clId="{DAE56091-8231-4F9B-8200-86347CAB8D55}" dt="2019-11-23T08:48:17.196" v="4"/>
            <ac:spMkLst>
              <pc:docMk/>
              <pc:sldMasterMk cId="242605273" sldId="2147483853"/>
              <pc:sldLayoutMk cId="1244240108" sldId="2147483866"/>
              <ac:spMk id="18" creationId="{00000000-0000-0000-0000-000000000000}"/>
            </ac:spMkLst>
          </pc:spChg>
          <pc:spChg chg="mod">
            <ac:chgData name="Casey Lok" userId="5c98fc40-1b33-4208-9246-634e17a19a7d" providerId="ADAL" clId="{DAE56091-8231-4F9B-8200-86347CAB8D55}" dt="2019-11-23T08:48:17.196" v="4"/>
            <ac:spMkLst>
              <pc:docMk/>
              <pc:sldMasterMk cId="242605273" sldId="2147483853"/>
              <pc:sldLayoutMk cId="1244240108" sldId="2147483866"/>
              <ac:spMk id="21" creationId="{00000000-0000-0000-0000-000000000000}"/>
            </ac:spMkLst>
          </pc:spChg>
        </pc:sldLayoutChg>
        <pc:sldLayoutChg chg="modSp">
          <pc:chgData name="Casey Lok" userId="5c98fc40-1b33-4208-9246-634e17a19a7d" providerId="ADAL" clId="{DAE56091-8231-4F9B-8200-86347CAB8D55}" dt="2019-11-23T08:48:17.196" v="4"/>
          <pc:sldLayoutMkLst>
            <pc:docMk/>
            <pc:sldMasterMk cId="242605273" sldId="2147483853"/>
            <pc:sldLayoutMk cId="2904607466" sldId="2147483867"/>
          </pc:sldLayoutMkLst>
          <pc:spChg chg="mod">
            <ac:chgData name="Casey Lok" userId="5c98fc40-1b33-4208-9246-634e17a19a7d" providerId="ADAL" clId="{DAE56091-8231-4F9B-8200-86347CAB8D55}" dt="2019-11-23T08:48:17.196" v="4"/>
            <ac:spMkLst>
              <pc:docMk/>
              <pc:sldMasterMk cId="242605273" sldId="2147483853"/>
              <pc:sldLayoutMk cId="2904607466" sldId="2147483867"/>
              <ac:spMk id="2" creationId="{00000000-0000-0000-0000-000000000000}"/>
            </ac:spMkLst>
          </pc:spChg>
          <pc:spChg chg="mod">
            <ac:chgData name="Casey Lok" userId="5c98fc40-1b33-4208-9246-634e17a19a7d" providerId="ADAL" clId="{DAE56091-8231-4F9B-8200-86347CAB8D55}" dt="2019-11-23T08:48:17.196" v="4"/>
            <ac:spMkLst>
              <pc:docMk/>
              <pc:sldMasterMk cId="242605273" sldId="2147483853"/>
              <pc:sldLayoutMk cId="2904607466" sldId="2147483867"/>
              <ac:spMk id="4" creationId="{00000000-0000-0000-0000-000000000000}"/>
            </ac:spMkLst>
          </pc:spChg>
          <pc:spChg chg="mod">
            <ac:chgData name="Casey Lok" userId="5c98fc40-1b33-4208-9246-634e17a19a7d" providerId="ADAL" clId="{DAE56091-8231-4F9B-8200-86347CAB8D55}" dt="2019-11-23T08:48:17.196" v="4"/>
            <ac:spMkLst>
              <pc:docMk/>
              <pc:sldMasterMk cId="242605273" sldId="2147483853"/>
              <pc:sldLayoutMk cId="2904607466" sldId="2147483867"/>
              <ac:spMk id="7" creationId="{00000000-0000-0000-0000-000000000000}"/>
            </ac:spMkLst>
          </pc:spChg>
          <pc:spChg chg="mod">
            <ac:chgData name="Casey Lok" userId="5c98fc40-1b33-4208-9246-634e17a19a7d" providerId="ADAL" clId="{DAE56091-8231-4F9B-8200-86347CAB8D55}" dt="2019-11-23T08:48:17.196" v="4"/>
            <ac:spMkLst>
              <pc:docMk/>
              <pc:sldMasterMk cId="242605273" sldId="2147483853"/>
              <pc:sldLayoutMk cId="2904607466" sldId="2147483867"/>
              <ac:spMk id="9" creationId="{00000000-0000-0000-0000-000000000000}"/>
            </ac:spMkLst>
          </pc:spChg>
          <pc:spChg chg="mod">
            <ac:chgData name="Casey Lok" userId="5c98fc40-1b33-4208-9246-634e17a19a7d" providerId="ADAL" clId="{DAE56091-8231-4F9B-8200-86347CAB8D55}" dt="2019-11-23T08:48:17.196" v="4"/>
            <ac:spMkLst>
              <pc:docMk/>
              <pc:sldMasterMk cId="242605273" sldId="2147483853"/>
              <pc:sldLayoutMk cId="2904607466" sldId="2147483867"/>
              <ac:spMk id="21" creationId="{00000000-0000-0000-0000-000000000000}"/>
            </ac:spMkLst>
          </pc:spChg>
        </pc:sldLayoutChg>
        <pc:sldLayoutChg chg="modSp">
          <pc:chgData name="Casey Lok" userId="5c98fc40-1b33-4208-9246-634e17a19a7d" providerId="ADAL" clId="{DAE56091-8231-4F9B-8200-86347CAB8D55}" dt="2019-11-23T08:48:17.196" v="4"/>
          <pc:sldLayoutMkLst>
            <pc:docMk/>
            <pc:sldMasterMk cId="242605273" sldId="2147483853"/>
            <pc:sldLayoutMk cId="1762857449" sldId="2147483868"/>
          </pc:sldLayoutMkLst>
          <pc:spChg chg="mod">
            <ac:chgData name="Casey Lok" userId="5c98fc40-1b33-4208-9246-634e17a19a7d" providerId="ADAL" clId="{DAE56091-8231-4F9B-8200-86347CAB8D55}" dt="2019-11-23T08:48:17.196" v="4"/>
            <ac:spMkLst>
              <pc:docMk/>
              <pc:sldMasterMk cId="242605273" sldId="2147483853"/>
              <pc:sldLayoutMk cId="1762857449" sldId="2147483868"/>
              <ac:spMk id="8" creationId="{00000000-0000-0000-0000-000000000000}"/>
            </ac:spMkLst>
          </pc:spChg>
        </pc:sldLayoutChg>
        <pc:sldLayoutChg chg="modSp">
          <pc:chgData name="Casey Lok" userId="5c98fc40-1b33-4208-9246-634e17a19a7d" providerId="ADAL" clId="{DAE56091-8231-4F9B-8200-86347CAB8D55}" dt="2019-11-23T08:48:17.196" v="4"/>
          <pc:sldLayoutMkLst>
            <pc:docMk/>
            <pc:sldMasterMk cId="242605273" sldId="2147483853"/>
            <pc:sldLayoutMk cId="3450778068" sldId="2147483869"/>
          </pc:sldLayoutMkLst>
          <pc:spChg chg="mod">
            <ac:chgData name="Casey Lok" userId="5c98fc40-1b33-4208-9246-634e17a19a7d" providerId="ADAL" clId="{DAE56091-8231-4F9B-8200-86347CAB8D55}" dt="2019-11-23T08:48:17.196" v="4"/>
            <ac:spMkLst>
              <pc:docMk/>
              <pc:sldMasterMk cId="242605273" sldId="2147483853"/>
              <pc:sldLayoutMk cId="3450778068" sldId="2147483869"/>
              <ac:spMk id="2" creationId="{00000000-0000-0000-0000-000000000000}"/>
            </ac:spMkLst>
          </pc:spChg>
          <pc:spChg chg="mod">
            <ac:chgData name="Casey Lok" userId="5c98fc40-1b33-4208-9246-634e17a19a7d" providerId="ADAL" clId="{DAE56091-8231-4F9B-8200-86347CAB8D55}" dt="2019-11-23T08:48:17.196" v="4"/>
            <ac:spMkLst>
              <pc:docMk/>
              <pc:sldMasterMk cId="242605273" sldId="2147483853"/>
              <pc:sldLayoutMk cId="3450778068" sldId="2147483869"/>
              <ac:spMk id="3" creationId="{00000000-0000-0000-0000-000000000000}"/>
            </ac:spMkLst>
          </pc:spChg>
          <pc:spChg chg="mod">
            <ac:chgData name="Casey Lok" userId="5c98fc40-1b33-4208-9246-634e17a19a7d" providerId="ADAL" clId="{DAE56091-8231-4F9B-8200-86347CAB8D55}" dt="2019-11-23T08:48:17.196" v="4"/>
            <ac:spMkLst>
              <pc:docMk/>
              <pc:sldMasterMk cId="242605273" sldId="2147483853"/>
              <pc:sldLayoutMk cId="3450778068" sldId="2147483869"/>
              <ac:spMk id="8" creationId="{00000000-0000-0000-0000-000000000000}"/>
            </ac:spMkLst>
          </pc:spChg>
        </pc:sldLayoutChg>
      </pc:sldMasterChg>
    </pc:docChg>
  </pc:docChgLst>
  <pc:docChgLst>
    <pc:chgData name="Casey Lok" userId="5c98fc40-1b33-4208-9246-634e17a19a7d" providerId="ADAL" clId="{65906CA4-BBBE-46A2-96F9-3A14F36033FE}"/>
    <pc:docChg chg="custSel modSld">
      <pc:chgData name="Casey Lok" userId="5c98fc40-1b33-4208-9246-634e17a19a7d" providerId="ADAL" clId="{65906CA4-BBBE-46A2-96F9-3A14F36033FE}" dt="2019-11-23T08:31:16.983" v="70" actId="207"/>
      <pc:docMkLst>
        <pc:docMk/>
      </pc:docMkLst>
      <pc:sldChg chg="modSp">
        <pc:chgData name="Casey Lok" userId="5c98fc40-1b33-4208-9246-634e17a19a7d" providerId="ADAL" clId="{65906CA4-BBBE-46A2-96F9-3A14F36033FE}" dt="2019-11-23T08:30:52.702" v="66" actId="207"/>
        <pc:sldMkLst>
          <pc:docMk/>
          <pc:sldMk cId="3017359577" sldId="272"/>
        </pc:sldMkLst>
        <pc:spChg chg="mod">
          <ac:chgData name="Casey Lok" userId="5c98fc40-1b33-4208-9246-634e17a19a7d" providerId="ADAL" clId="{65906CA4-BBBE-46A2-96F9-3A14F36033FE}" dt="2019-11-23T08:30:52.702" v="66" actId="207"/>
          <ac:spMkLst>
            <pc:docMk/>
            <pc:sldMk cId="3017359577" sldId="272"/>
            <ac:spMk id="3" creationId="{35DBAAB5-61A3-4784-BEF9-10766A1A846A}"/>
          </ac:spMkLst>
        </pc:spChg>
      </pc:sldChg>
      <pc:sldChg chg="addSp modSp">
        <pc:chgData name="Casey Lok" userId="5c98fc40-1b33-4208-9246-634e17a19a7d" providerId="ADAL" clId="{65906CA4-BBBE-46A2-96F9-3A14F36033FE}" dt="2019-11-23T08:29:13.519" v="62" actId="20577"/>
        <pc:sldMkLst>
          <pc:docMk/>
          <pc:sldMk cId="4045096435" sldId="273"/>
        </pc:sldMkLst>
        <pc:spChg chg="mod">
          <ac:chgData name="Casey Lok" userId="5c98fc40-1b33-4208-9246-634e17a19a7d" providerId="ADAL" clId="{65906CA4-BBBE-46A2-96F9-3A14F36033FE}" dt="2019-11-23T08:29:13.519" v="62" actId="20577"/>
          <ac:spMkLst>
            <pc:docMk/>
            <pc:sldMk cId="4045096435" sldId="273"/>
            <ac:spMk id="3" creationId="{82736046-2EC7-4972-A1DB-901F0B919DE6}"/>
          </ac:spMkLst>
        </pc:spChg>
        <pc:spChg chg="add mod">
          <ac:chgData name="Casey Lok" userId="5c98fc40-1b33-4208-9246-634e17a19a7d" providerId="ADAL" clId="{65906CA4-BBBE-46A2-96F9-3A14F36033FE}" dt="2019-11-23T08:11:16.597" v="47" actId="1076"/>
          <ac:spMkLst>
            <pc:docMk/>
            <pc:sldMk cId="4045096435" sldId="273"/>
            <ac:spMk id="9" creationId="{DEC51B76-0786-4B99-8DCC-E7C37DE855EA}"/>
          </ac:spMkLst>
        </pc:spChg>
        <pc:spChg chg="add mod">
          <ac:chgData name="Casey Lok" userId="5c98fc40-1b33-4208-9246-634e17a19a7d" providerId="ADAL" clId="{65906CA4-BBBE-46A2-96F9-3A14F36033FE}" dt="2019-11-23T08:13:03.328" v="52" actId="20577"/>
          <ac:spMkLst>
            <pc:docMk/>
            <pc:sldMk cId="4045096435" sldId="273"/>
            <ac:spMk id="10" creationId="{9A04D051-D9C7-4DAA-AB08-0EAEBBFA788A}"/>
          </ac:spMkLst>
        </pc:spChg>
      </pc:sldChg>
      <pc:sldChg chg="modSp">
        <pc:chgData name="Casey Lok" userId="5c98fc40-1b33-4208-9246-634e17a19a7d" providerId="ADAL" clId="{65906CA4-BBBE-46A2-96F9-3A14F36033FE}" dt="2019-11-23T08:31:16.983" v="70" actId="207"/>
        <pc:sldMkLst>
          <pc:docMk/>
          <pc:sldMk cId="249824849" sldId="274"/>
        </pc:sldMkLst>
        <pc:spChg chg="mod">
          <ac:chgData name="Casey Lok" userId="5c98fc40-1b33-4208-9246-634e17a19a7d" providerId="ADAL" clId="{65906CA4-BBBE-46A2-96F9-3A14F36033FE}" dt="2019-11-23T08:31:16.983" v="70" actId="207"/>
          <ac:spMkLst>
            <pc:docMk/>
            <pc:sldMk cId="249824849" sldId="274"/>
            <ac:spMk id="3" creationId="{05A1EEBE-C641-4A47-B3AF-727CE2CC03E0}"/>
          </ac:spMkLst>
        </pc:spChg>
      </pc:sldChg>
      <pc:sldChg chg="modSp">
        <pc:chgData name="Casey Lok" userId="5c98fc40-1b33-4208-9246-634e17a19a7d" providerId="ADAL" clId="{65906CA4-BBBE-46A2-96F9-3A14F36033FE}" dt="2019-11-23T08:25:08.690" v="56" actId="20577"/>
        <pc:sldMkLst>
          <pc:docMk/>
          <pc:sldMk cId="60374805" sldId="295"/>
        </pc:sldMkLst>
        <pc:spChg chg="mod">
          <ac:chgData name="Casey Lok" userId="5c98fc40-1b33-4208-9246-634e17a19a7d" providerId="ADAL" clId="{65906CA4-BBBE-46A2-96F9-3A14F36033FE}" dt="2019-11-23T08:25:08.690" v="56" actId="20577"/>
          <ac:spMkLst>
            <pc:docMk/>
            <pc:sldMk cId="60374805" sldId="295"/>
            <ac:spMk id="3" creationId="{00000000-0000-0000-0000-000000000000}"/>
          </ac:spMkLst>
        </pc:spChg>
      </pc:sldChg>
    </pc:docChg>
  </pc:docChgLst>
  <pc:docChgLst>
    <pc:chgData name="Casey Lok" userId="5c98fc40-1b33-4208-9246-634e17a19a7d" providerId="ADAL" clId="{BB898272-9D96-4145-AB26-B389F6258020}"/>
    <pc:docChg chg="modSld">
      <pc:chgData name="Casey Lok" userId="5c98fc40-1b33-4208-9246-634e17a19a7d" providerId="ADAL" clId="{BB898272-9D96-4145-AB26-B389F6258020}" dt="2019-11-23T09:07:29.662" v="4" actId="20577"/>
      <pc:docMkLst>
        <pc:docMk/>
      </pc:docMkLst>
      <pc:sldChg chg="modSp">
        <pc:chgData name="Casey Lok" userId="5c98fc40-1b33-4208-9246-634e17a19a7d" providerId="ADAL" clId="{BB898272-9D96-4145-AB26-B389F6258020}" dt="2019-11-23T09:07:29.662" v="4" actId="20577"/>
        <pc:sldMkLst>
          <pc:docMk/>
          <pc:sldMk cId="2633110550" sldId="296"/>
        </pc:sldMkLst>
        <pc:spChg chg="mod">
          <ac:chgData name="Casey Lok" userId="5c98fc40-1b33-4208-9246-634e17a19a7d" providerId="ADAL" clId="{BB898272-9D96-4145-AB26-B389F6258020}" dt="2019-11-23T09:07:29.662" v="4" actId="20577"/>
          <ac:spMkLst>
            <pc:docMk/>
            <pc:sldMk cId="2633110550" sldId="296"/>
            <ac:spMk id="3" creationId="{1A72647E-CBD4-48ED-B976-5E82A0097A89}"/>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SG"/>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7181854-7F79-48EC-8284-1A2FEDD5AA48}" type="datetimeFigureOut">
              <a:rPr lang="en-SG" smtClean="0"/>
              <a:t>23/11/2019</a:t>
            </a:fld>
            <a:endParaRPr lang="en-SG"/>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SG"/>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SG"/>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SG"/>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B8AD691-AB2F-48C1-AD16-BAAA4D1CEF67}" type="slidenum">
              <a:rPr lang="en-SG" smtClean="0"/>
              <a:t>‹#›</a:t>
            </a:fld>
            <a:endParaRPr lang="en-SG"/>
          </a:p>
        </p:txBody>
      </p:sp>
    </p:spTree>
    <p:extLst>
      <p:ext uri="{BB962C8B-B14F-4D97-AF65-F5344CB8AC3E}">
        <p14:creationId xmlns:p14="http://schemas.microsoft.com/office/powerpoint/2010/main" val="271472007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942416" y="2514601"/>
            <a:ext cx="6600451" cy="2262781"/>
          </a:xfrm>
        </p:spPr>
        <p:txBody>
          <a:bodyPr anchor="b">
            <a:normAutofit/>
          </a:bodyPr>
          <a:lstStyle>
            <a:lvl1pPr>
              <a:defRPr sz="5400"/>
            </a:lvl1pPr>
          </a:lstStyle>
          <a:p>
            <a:r>
              <a:rPr lang="en-US"/>
              <a:t>Click to edit Master title style</a:t>
            </a:r>
            <a:endParaRPr lang="en-US" dirty="0"/>
          </a:p>
        </p:txBody>
      </p:sp>
      <p:sp>
        <p:nvSpPr>
          <p:cNvPr id="3" name="Subtitle 2"/>
          <p:cNvSpPr>
            <a:spLocks noGrp="1"/>
          </p:cNvSpPr>
          <p:nvPr>
            <p:ph type="subTitle" idx="1"/>
          </p:nvPr>
        </p:nvSpPr>
        <p:spPr>
          <a:xfrm>
            <a:off x="1942416" y="4777380"/>
            <a:ext cx="6600451"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11/23/2019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8"/>
          <p:cNvSpPr/>
          <p:nvPr/>
        </p:nvSpPr>
        <p:spPr bwMode="auto">
          <a:xfrm>
            <a:off x="-31719" y="4321158"/>
            <a:ext cx="1395473" cy="781781"/>
          </a:xfrm>
          <a:custGeom>
            <a:avLst/>
            <a:gdLst/>
            <a:ahLst/>
            <a:cxnLst/>
            <a:rect l="l" t="t" r="r" b="b"/>
            <a:pathLst>
              <a:path w="8042" h="10000">
                <a:moveTo>
                  <a:pt x="5799" y="10000"/>
                </a:moveTo>
                <a:cubicBezTo>
                  <a:pt x="5880" y="10000"/>
                  <a:pt x="5934" y="9940"/>
                  <a:pt x="5961" y="9880"/>
                </a:cubicBezTo>
                <a:cubicBezTo>
                  <a:pt x="5961" y="9820"/>
                  <a:pt x="5988" y="9820"/>
                  <a:pt x="5988" y="9820"/>
                </a:cubicBezTo>
                <a:lnTo>
                  <a:pt x="8042" y="5260"/>
                </a:lnTo>
                <a:cubicBezTo>
                  <a:pt x="8096" y="5140"/>
                  <a:pt x="8096" y="4901"/>
                  <a:pt x="8042" y="4721"/>
                </a:cubicBezTo>
                <a:lnTo>
                  <a:pt x="5988" y="221"/>
                </a:lnTo>
                <a:cubicBezTo>
                  <a:pt x="5988" y="160"/>
                  <a:pt x="5961" y="160"/>
                  <a:pt x="5961" y="160"/>
                </a:cubicBezTo>
                <a:cubicBezTo>
                  <a:pt x="5934" y="101"/>
                  <a:pt x="5880" y="41"/>
                  <a:pt x="5799" y="41"/>
                </a:cubicBezTo>
                <a:lnTo>
                  <a:pt x="18" y="0"/>
                </a:lnTo>
                <a:cubicBezTo>
                  <a:pt x="12" y="3330"/>
                  <a:pt x="6" y="6661"/>
                  <a:pt x="0" y="9991"/>
                </a:cubicBezTo>
                <a:lnTo>
                  <a:pt x="5799" y="10000"/>
                </a:lnTo>
                <a:close/>
              </a:path>
            </a:pathLst>
          </a:custGeom>
          <a:solidFill>
            <a:schemeClr val="accent1"/>
          </a:solidFill>
          <a:ln>
            <a:noFill/>
          </a:ln>
        </p:spPr>
      </p:sp>
      <p:sp>
        <p:nvSpPr>
          <p:cNvPr id="6" name="Slide Number Placeholder 5"/>
          <p:cNvSpPr>
            <a:spLocks noGrp="1"/>
          </p:cNvSpPr>
          <p:nvPr>
            <p:ph type="sldNum" sz="quarter" idx="12"/>
          </p:nvPr>
        </p:nvSpPr>
        <p:spPr>
          <a:xfrm>
            <a:off x="423334" y="4529541"/>
            <a:ext cx="584978" cy="365125"/>
          </a:xfrm>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8781737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945201" y="624110"/>
            <a:ext cx="6589199" cy="1280890"/>
          </a:xfrm>
        </p:spPr>
        <p:txBody>
          <a:bodyPr/>
          <a:lstStyle/>
          <a:p>
            <a:r>
              <a:rPr lang="en-US"/>
              <a:t>Click to edit Master title style</a:t>
            </a:r>
            <a:endParaRPr lang="en-US" dirty="0"/>
          </a:p>
        </p:txBody>
      </p:sp>
      <p:sp>
        <p:nvSpPr>
          <p:cNvPr id="3" name="Content Placeholder 2"/>
          <p:cNvSpPr>
            <a:spLocks noGrp="1"/>
          </p:cNvSpPr>
          <p:nvPr>
            <p:ph idx="1"/>
          </p:nvPr>
        </p:nvSpPr>
        <p:spPr>
          <a:xfrm>
            <a:off x="1942415" y="2133600"/>
            <a:ext cx="6591985" cy="37776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11/23/2019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999399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942415" y="2074562"/>
            <a:ext cx="6591985" cy="146880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942415" y="3581400"/>
            <a:ext cx="6591985"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11/23/2019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1" name="Freeform 11"/>
          <p:cNvSpPr/>
          <p:nvPr/>
        </p:nvSpPr>
        <p:spPr bwMode="auto">
          <a:xfrm flipV="1">
            <a:off x="58" y="3166527"/>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a:xfrm>
            <a:off x="511228" y="3244140"/>
            <a:ext cx="584978" cy="365125"/>
          </a:xfrm>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52961600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942416" y="2136706"/>
            <a:ext cx="3197531" cy="376739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337307" y="2136706"/>
            <a:ext cx="3197093" cy="376739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smtClean="0"/>
              <a:pPr/>
              <a:t>11/23/2019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10" name="Slide Number Placeholder 5"/>
          <p:cNvSpPr>
            <a:spLocks noGrp="1"/>
          </p:cNvSpPr>
          <p:nvPr>
            <p:ph type="sldNum" sz="quarter" idx="12"/>
          </p:nvPr>
        </p:nvSpPr>
        <p:spPr>
          <a:xfrm>
            <a:off x="511228" y="787783"/>
            <a:ext cx="584978" cy="365125"/>
          </a:xfrm>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063279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2265352" y="2226626"/>
            <a:ext cx="2874596"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942415" y="2802888"/>
            <a:ext cx="3197532" cy="3105703"/>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656154" y="2223398"/>
            <a:ext cx="2873239"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333715" y="2799660"/>
            <a:ext cx="3195680" cy="3105703"/>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smtClean="0"/>
              <a:pPr/>
              <a:t>11/23/2019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11"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12" name="Slide Number Placeholder 5"/>
          <p:cNvSpPr>
            <a:spLocks noGrp="1"/>
          </p:cNvSpPr>
          <p:nvPr>
            <p:ph type="sldNum" sz="quarter" idx="12"/>
          </p:nvPr>
        </p:nvSpPr>
        <p:spPr>
          <a:xfrm>
            <a:off x="511228" y="787783"/>
            <a:ext cx="584978" cy="365125"/>
          </a:xfrm>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89107538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945200" y="624110"/>
            <a:ext cx="6589200" cy="128089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smtClean="0"/>
              <a:pPr/>
              <a:t>11/23/2019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8"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75314963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smtClean="0"/>
              <a:pPr/>
              <a:t>11/23/2019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6"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7004331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2415" y="446088"/>
            <a:ext cx="2629584" cy="976312"/>
          </a:xfrm>
        </p:spPr>
        <p:txBody>
          <a:bodyPr anchor="b"/>
          <a:lstStyle>
            <a:lvl1pPr algn="l">
              <a:defRPr sz="2000" b="0"/>
            </a:lvl1pPr>
          </a:lstStyle>
          <a:p>
            <a:r>
              <a:rPr lang="en-US"/>
              <a:t>Click to edit Master title style</a:t>
            </a:r>
            <a:endParaRPr lang="en-US" dirty="0"/>
          </a:p>
        </p:txBody>
      </p:sp>
      <p:sp>
        <p:nvSpPr>
          <p:cNvPr id="3" name="Content Placeholder 2"/>
          <p:cNvSpPr>
            <a:spLocks noGrp="1"/>
          </p:cNvSpPr>
          <p:nvPr>
            <p:ph idx="1"/>
          </p:nvPr>
        </p:nvSpPr>
        <p:spPr>
          <a:xfrm>
            <a:off x="4743494" y="446089"/>
            <a:ext cx="3790906" cy="5414963"/>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942415" y="1598613"/>
            <a:ext cx="2629584"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11/23/2019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1718034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2415" y="4800600"/>
            <a:ext cx="6591985"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942415" y="634965"/>
            <a:ext cx="6591985"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942415" y="5367338"/>
            <a:ext cx="6591985"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11/23/2019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0"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414345083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942415" y="609600"/>
            <a:ext cx="6591985" cy="3117040"/>
          </a:xfrm>
        </p:spPr>
        <p:txBody>
          <a:bodyPr anchor="ctr">
            <a:normAutofit/>
          </a:bodyPr>
          <a:lstStyle>
            <a:lvl1pPr algn="l">
              <a:defRPr sz="4800" b="0" cap="none"/>
            </a:lvl1pPr>
          </a:lstStyle>
          <a:p>
            <a:r>
              <a:rPr lang="en-US"/>
              <a:t>Click to edit Master title style</a:t>
            </a:r>
            <a:endParaRPr lang="en-US" dirty="0"/>
          </a:p>
        </p:txBody>
      </p:sp>
      <p:sp>
        <p:nvSpPr>
          <p:cNvPr id="3" name="Text Placeholder 2"/>
          <p:cNvSpPr>
            <a:spLocks noGrp="1"/>
          </p:cNvSpPr>
          <p:nvPr>
            <p:ph type="body" idx="1"/>
          </p:nvPr>
        </p:nvSpPr>
        <p:spPr>
          <a:xfrm>
            <a:off x="1942415" y="4354046"/>
            <a:ext cx="6591985"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11/23/2019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0" name="Freeform 11"/>
          <p:cNvSpPr/>
          <p:nvPr/>
        </p:nvSpPr>
        <p:spPr bwMode="auto">
          <a:xfrm flipV="1">
            <a:off x="58" y="3166527"/>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a:xfrm>
            <a:off x="511228" y="3244140"/>
            <a:ext cx="584978" cy="365125"/>
          </a:xfrm>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8641731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188123" y="609600"/>
            <a:ext cx="6109587" cy="2895600"/>
          </a:xfrm>
        </p:spPr>
        <p:txBody>
          <a:bodyPr anchor="ctr">
            <a:normAutofit/>
          </a:bodyPr>
          <a:lstStyle>
            <a:lvl1pPr algn="l">
              <a:defRPr sz="4800" b="0" cap="none"/>
            </a:lvl1pPr>
          </a:lstStyle>
          <a:p>
            <a:r>
              <a:rPr lang="en-US"/>
              <a:t>Click to edit Master title style</a:t>
            </a:r>
            <a:endParaRPr lang="en-US" dirty="0"/>
          </a:p>
        </p:txBody>
      </p:sp>
      <p:sp>
        <p:nvSpPr>
          <p:cNvPr id="13" name="Text Placeholder 9"/>
          <p:cNvSpPr>
            <a:spLocks noGrp="1"/>
          </p:cNvSpPr>
          <p:nvPr>
            <p:ph type="body" sz="quarter" idx="13"/>
          </p:nvPr>
        </p:nvSpPr>
        <p:spPr>
          <a:xfrm>
            <a:off x="2415972" y="3505200"/>
            <a:ext cx="5653888"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1942415" y="4354046"/>
            <a:ext cx="6591985"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11/23/2019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9" name="Freeform 11"/>
          <p:cNvSpPr/>
          <p:nvPr/>
        </p:nvSpPr>
        <p:spPr bwMode="auto">
          <a:xfrm flipV="1">
            <a:off x="58" y="3166527"/>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a:xfrm>
            <a:off x="511228" y="3244140"/>
            <a:ext cx="584978" cy="365125"/>
          </a:xfrm>
        </p:spPr>
        <p:txBody>
          <a:bodyPr/>
          <a:lstStyle/>
          <a:p>
            <a:fld id="{D57F1E4F-1CFF-5643-939E-217C01CDF565}" type="slidenum">
              <a:rPr lang="en-US" smtClean="0"/>
              <a:pPr/>
              <a:t>‹#›</a:t>
            </a:fld>
            <a:endParaRPr lang="en-US" dirty="0"/>
          </a:p>
        </p:txBody>
      </p:sp>
      <p:sp>
        <p:nvSpPr>
          <p:cNvPr id="14" name="TextBox 13"/>
          <p:cNvSpPr txBox="1"/>
          <p:nvPr/>
        </p:nvSpPr>
        <p:spPr>
          <a:xfrm>
            <a:off x="1808316" y="648005"/>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8169533" y="290530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127653673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942415" y="2438401"/>
            <a:ext cx="6591985" cy="2724845"/>
          </a:xfrm>
        </p:spPr>
        <p:txBody>
          <a:bodyPr anchor="b">
            <a:normAutofit/>
          </a:bodyPr>
          <a:lstStyle>
            <a:lvl1pPr algn="l">
              <a:defRPr sz="4800" b="0"/>
            </a:lvl1pPr>
          </a:lstStyle>
          <a:p>
            <a:r>
              <a:rPr lang="en-US"/>
              <a:t>Click to edit Master title style</a:t>
            </a:r>
            <a:endParaRPr lang="en-US" dirty="0"/>
          </a:p>
        </p:txBody>
      </p:sp>
      <p:sp>
        <p:nvSpPr>
          <p:cNvPr id="4" name="Text Placeholder 3"/>
          <p:cNvSpPr>
            <a:spLocks noGrp="1"/>
          </p:cNvSpPr>
          <p:nvPr>
            <p:ph type="body" sz="half" idx="2"/>
          </p:nvPr>
        </p:nvSpPr>
        <p:spPr>
          <a:xfrm>
            <a:off x="1942415" y="5181600"/>
            <a:ext cx="6591985"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11/23/2019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1"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22462340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3" name="Title 1"/>
          <p:cNvSpPr>
            <a:spLocks noGrp="1"/>
          </p:cNvSpPr>
          <p:nvPr>
            <p:ph type="title"/>
          </p:nvPr>
        </p:nvSpPr>
        <p:spPr>
          <a:xfrm>
            <a:off x="2188123" y="609600"/>
            <a:ext cx="6109587" cy="2895600"/>
          </a:xfrm>
        </p:spPr>
        <p:txBody>
          <a:bodyPr anchor="ctr">
            <a:normAutofit/>
          </a:bodyPr>
          <a:lstStyle>
            <a:lvl1pPr algn="l">
              <a:defRPr sz="4800" b="0" cap="none"/>
            </a:lvl1pPr>
          </a:lstStyle>
          <a:p>
            <a:r>
              <a:rPr lang="en-US"/>
              <a:t>Click to edit Master title style</a:t>
            </a:r>
            <a:endParaRPr lang="en-US" dirty="0"/>
          </a:p>
        </p:txBody>
      </p:sp>
      <p:sp>
        <p:nvSpPr>
          <p:cNvPr id="21" name="Text Placeholder 9"/>
          <p:cNvSpPr>
            <a:spLocks noGrp="1"/>
          </p:cNvSpPr>
          <p:nvPr>
            <p:ph type="body" sz="quarter" idx="13"/>
          </p:nvPr>
        </p:nvSpPr>
        <p:spPr>
          <a:xfrm>
            <a:off x="1942415" y="4343400"/>
            <a:ext cx="6688292"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4" name="Text Placeholder 3"/>
          <p:cNvSpPr>
            <a:spLocks noGrp="1"/>
          </p:cNvSpPr>
          <p:nvPr>
            <p:ph type="body" sz="half" idx="2"/>
          </p:nvPr>
        </p:nvSpPr>
        <p:spPr>
          <a:xfrm>
            <a:off x="1942415" y="5181600"/>
            <a:ext cx="6688292"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11/23/2019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20"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fld id="{D57F1E4F-1CFF-5643-939E-217C01CDF565}" type="slidenum">
              <a:rPr lang="en-US" smtClean="0"/>
              <a:pPr/>
              <a:t>‹#›</a:t>
            </a:fld>
            <a:endParaRPr lang="en-US" dirty="0"/>
          </a:p>
        </p:txBody>
      </p:sp>
      <p:sp>
        <p:nvSpPr>
          <p:cNvPr id="11" name="TextBox 10"/>
          <p:cNvSpPr txBox="1"/>
          <p:nvPr/>
        </p:nvSpPr>
        <p:spPr>
          <a:xfrm>
            <a:off x="1808316" y="648005"/>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2" name="TextBox 11"/>
          <p:cNvSpPr txBox="1"/>
          <p:nvPr/>
        </p:nvSpPr>
        <p:spPr>
          <a:xfrm>
            <a:off x="8169533" y="290530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409045205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942416" y="627407"/>
            <a:ext cx="6591984" cy="2880020"/>
          </a:xfrm>
        </p:spPr>
        <p:txBody>
          <a:bodyPr anchor="ctr">
            <a:normAutofit/>
          </a:bodyPr>
          <a:lstStyle>
            <a:lvl1pPr algn="l">
              <a:defRPr sz="4800" b="0"/>
            </a:lvl1pPr>
          </a:lstStyle>
          <a:p>
            <a:r>
              <a:rPr lang="en-US"/>
              <a:t>Click to edit Master title style</a:t>
            </a:r>
            <a:endParaRPr lang="en-US" dirty="0"/>
          </a:p>
        </p:txBody>
      </p:sp>
      <p:sp>
        <p:nvSpPr>
          <p:cNvPr id="21" name="Text Placeholder 9"/>
          <p:cNvSpPr>
            <a:spLocks noGrp="1"/>
          </p:cNvSpPr>
          <p:nvPr>
            <p:ph type="body" sz="quarter" idx="13"/>
          </p:nvPr>
        </p:nvSpPr>
        <p:spPr>
          <a:xfrm>
            <a:off x="1942415" y="4343400"/>
            <a:ext cx="6591985"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4" name="Text Placeholder 3"/>
          <p:cNvSpPr>
            <a:spLocks noGrp="1"/>
          </p:cNvSpPr>
          <p:nvPr>
            <p:ph type="body" sz="half" idx="2"/>
          </p:nvPr>
        </p:nvSpPr>
        <p:spPr>
          <a:xfrm>
            <a:off x="1942415" y="5181600"/>
            <a:ext cx="6591985"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11/23/2019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0"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27611946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11/23/2019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90475808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78535" y="627406"/>
            <a:ext cx="1656132" cy="5283817"/>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1942416" y="627406"/>
            <a:ext cx="4716348" cy="528381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11/23/2019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97050375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36" name="Group 35"/>
          <p:cNvGrpSpPr/>
          <p:nvPr/>
        </p:nvGrpSpPr>
        <p:grpSpPr>
          <a:xfrm>
            <a:off x="1" y="228600"/>
            <a:ext cx="1981200" cy="6638628"/>
            <a:chOff x="2487613" y="285750"/>
            <a:chExt cx="2428875" cy="5654676"/>
          </a:xfrm>
        </p:grpSpPr>
        <p:sp>
          <p:nvSpPr>
            <p:cNvPr id="37"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38"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39"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40"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41"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42"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43"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44"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45"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46"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47"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48"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49" name="Group 48"/>
          <p:cNvGrpSpPr/>
          <p:nvPr/>
        </p:nvGrpSpPr>
        <p:grpSpPr>
          <a:xfrm>
            <a:off x="20421" y="285"/>
            <a:ext cx="1952272" cy="6852968"/>
            <a:chOff x="6627813" y="195717"/>
            <a:chExt cx="1952625" cy="5678034"/>
          </a:xfrm>
        </p:grpSpPr>
        <p:sp>
          <p:nvSpPr>
            <p:cNvPr id="50" name="Freeform 27"/>
            <p:cNvSpPr/>
            <p:nvPr/>
          </p:nvSpPr>
          <p:spPr bwMode="auto">
            <a:xfrm>
              <a:off x="6627813" y="195717"/>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51"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52"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53"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54"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55"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56"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57"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58"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59"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60"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61"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62" name="Rectangle 61"/>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1945200" y="624110"/>
            <a:ext cx="6589200" cy="128089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1942415" y="2133600"/>
            <a:ext cx="6591985" cy="38862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772400" y="6135089"/>
            <a:ext cx="766380" cy="370171"/>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smtClean="0"/>
              <a:pPr/>
              <a:t>11/23/2019</a:t>
            </a:fld>
            <a:endParaRPr lang="en-US" dirty="0"/>
          </a:p>
        </p:txBody>
      </p:sp>
      <p:sp>
        <p:nvSpPr>
          <p:cNvPr id="5" name="Footer Placeholder 4"/>
          <p:cNvSpPr>
            <a:spLocks noGrp="1"/>
          </p:cNvSpPr>
          <p:nvPr>
            <p:ph type="ftr" sz="quarter" idx="3"/>
          </p:nvPr>
        </p:nvSpPr>
        <p:spPr>
          <a:xfrm>
            <a:off x="1942415" y="6135809"/>
            <a:ext cx="5716488"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bwMode="gray">
          <a:xfrm>
            <a:off x="511228" y="787783"/>
            <a:ext cx="584978" cy="365125"/>
          </a:xfrm>
          <a:prstGeom prst="rect">
            <a:avLst/>
          </a:prstGeom>
        </p:spPr>
        <p:txBody>
          <a:bodyPr vert="horz" lIns="91440" tIns="45720" rIns="91440" bIns="45720" rtlCol="0" anchor="ctr"/>
          <a:lstStyle>
            <a:lvl1pPr algn="r">
              <a:defRPr sz="2000">
                <a:solidFill>
                  <a:srgbClr val="FEFFFF"/>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4135290225"/>
      </p:ext>
    </p:extLst>
  </p:cSld>
  <p:clrMap bg1="lt1" tx1="dk1" bg2="lt2" tx2="dk2" accent1="accent1" accent2="accent2" accent3="accent3" accent4="accent4" accent5="accent5" accent6="accent6" hlink="hlink" folHlink="folHlink"/>
  <p:sldLayoutIdLst>
    <p:sldLayoutId id="2147483871" r:id="rId1"/>
    <p:sldLayoutId id="2147483872" r:id="rId2"/>
    <p:sldLayoutId id="2147483873" r:id="rId3"/>
    <p:sldLayoutId id="2147483874" r:id="rId4"/>
    <p:sldLayoutId id="2147483875" r:id="rId5"/>
    <p:sldLayoutId id="2147483876" r:id="rId6"/>
    <p:sldLayoutId id="2147483877" r:id="rId7"/>
    <p:sldLayoutId id="2147483878" r:id="rId8"/>
    <p:sldLayoutId id="2147483879" r:id="rId9"/>
    <p:sldLayoutId id="2147483880" r:id="rId10"/>
    <p:sldLayoutId id="2147483881" r:id="rId11"/>
    <p:sldLayoutId id="2147483882" r:id="rId12"/>
    <p:sldLayoutId id="2147483883" r:id="rId13"/>
    <p:sldLayoutId id="2147483884" r:id="rId14"/>
    <p:sldLayoutId id="2147483885" r:id="rId15"/>
    <p:sldLayoutId id="2147483886"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jfif"/><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jfif"/><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jfif"/><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1012642"/>
            <a:ext cx="9144000" cy="4108817"/>
          </a:xfrm>
          <a:prstGeom prst="rect">
            <a:avLst/>
          </a:prstGeom>
        </p:spPr>
        <p:txBody>
          <a:bodyPr wrap="square">
            <a:spAutoFit/>
          </a:bodyPr>
          <a:lstStyle/>
          <a:p>
            <a:pPr algn="ctr" defTabSz="342892"/>
            <a:r>
              <a:rPr lang="en-US" sz="2700" dirty="0">
                <a:solidFill>
                  <a:prstClr val="black"/>
                </a:solidFill>
                <a:latin typeface="Century Gothic" panose="020B0502020202020204"/>
              </a:rPr>
              <a:t>Welcome to</a:t>
            </a:r>
            <a:br>
              <a:rPr lang="en-US" sz="2700" dirty="0">
                <a:solidFill>
                  <a:prstClr val="black"/>
                </a:solidFill>
                <a:latin typeface="Century Gothic" panose="020B0502020202020204"/>
              </a:rPr>
            </a:br>
            <a:r>
              <a:rPr lang="en-US" sz="2700" dirty="0">
                <a:solidFill>
                  <a:prstClr val="black"/>
                </a:solidFill>
                <a:latin typeface="Century Gothic" panose="020B0502020202020204"/>
              </a:rPr>
              <a:t>Bethesda Serangoon Church</a:t>
            </a:r>
            <a:br>
              <a:rPr lang="en-US" sz="2700" dirty="0">
                <a:solidFill>
                  <a:prstClr val="black"/>
                </a:solidFill>
                <a:latin typeface="Century Gothic" panose="020B0502020202020204"/>
              </a:rPr>
            </a:br>
            <a:r>
              <a:rPr lang="en-US" sz="2700" dirty="0">
                <a:solidFill>
                  <a:prstClr val="black"/>
                </a:solidFill>
                <a:latin typeface="Century Gothic" panose="020B0502020202020204"/>
              </a:rPr>
              <a:t>24 November 2019</a:t>
            </a:r>
          </a:p>
          <a:p>
            <a:pPr algn="ctr" defTabSz="342892"/>
            <a:endParaRPr lang="en-US" sz="2700" dirty="0">
              <a:solidFill>
                <a:prstClr val="black"/>
              </a:solidFill>
              <a:latin typeface="Century Gothic" panose="020B0502020202020204"/>
            </a:endParaRPr>
          </a:p>
          <a:p>
            <a:pPr algn="ctr" defTabSz="342892"/>
            <a:r>
              <a:rPr lang="en-US" sz="3600" b="1" dirty="0">
                <a:solidFill>
                  <a:prstClr val="black"/>
                </a:solidFill>
              </a:rPr>
              <a:t>Our Faith in God:</a:t>
            </a:r>
          </a:p>
          <a:p>
            <a:pPr algn="ctr" defTabSz="342892"/>
            <a:r>
              <a:rPr lang="en-US" sz="3600" b="1" dirty="0">
                <a:solidFill>
                  <a:prstClr val="black"/>
                </a:solidFill>
              </a:rPr>
              <a:t>Yesterday, Today and Tomorrow</a:t>
            </a:r>
          </a:p>
          <a:p>
            <a:pPr algn="ctr" defTabSz="342892"/>
            <a:r>
              <a:rPr lang="en-US" sz="2700" b="1" dirty="0">
                <a:solidFill>
                  <a:prstClr val="black"/>
                </a:solidFill>
                <a:latin typeface="Century Gothic" panose="020B0502020202020204"/>
              </a:rPr>
              <a:t>(Gen 12:1-4; Gen 22:1-3, 9-14)</a:t>
            </a:r>
            <a:endParaRPr lang="en-US" sz="2700" dirty="0">
              <a:solidFill>
                <a:prstClr val="black"/>
              </a:solidFill>
              <a:latin typeface="Century Gothic" panose="020B0502020202020204"/>
            </a:endParaRPr>
          </a:p>
          <a:p>
            <a:pPr algn="ctr" defTabSz="342892"/>
            <a:endParaRPr lang="en-US" sz="2700" dirty="0">
              <a:solidFill>
                <a:prstClr val="black"/>
              </a:solidFill>
              <a:latin typeface="Century Gothic" panose="020B0502020202020204"/>
            </a:endParaRPr>
          </a:p>
          <a:p>
            <a:pPr algn="ctr" defTabSz="342892"/>
            <a:br>
              <a:rPr lang="en-US" sz="1350" dirty="0">
                <a:solidFill>
                  <a:prstClr val="black"/>
                </a:solidFill>
                <a:latin typeface="Century Gothic" panose="020B0502020202020204"/>
              </a:rPr>
            </a:br>
            <a:endParaRPr lang="en-US" sz="1350" dirty="0">
              <a:solidFill>
                <a:prstClr val="black"/>
              </a:solidFill>
              <a:latin typeface="Century Gothic" panose="020B0502020202020204"/>
            </a:endParaRPr>
          </a:p>
        </p:txBody>
      </p:sp>
    </p:spTree>
    <p:extLst>
      <p:ext uri="{BB962C8B-B14F-4D97-AF65-F5344CB8AC3E}">
        <p14:creationId xmlns:p14="http://schemas.microsoft.com/office/powerpoint/2010/main" val="60374805"/>
      </p:ext>
    </p:extLst>
  </p:cSld>
  <p:clrMapOvr>
    <a:masterClrMapping/>
  </p:clrMapOvr>
  <mc:AlternateContent xmlns:mc="http://schemas.openxmlformats.org/markup-compatibility/2006" xmlns:p14="http://schemas.microsoft.com/office/powerpoint/2010/main">
    <mc:Choice Requires="p14">
      <p:transition spd="med">
        <p14:window dir="vert"/>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Content Placeholder 9" descr="A sunset in the background&#10;&#10;Description automatically generated">
            <a:extLst>
              <a:ext uri="{FF2B5EF4-FFF2-40B4-BE49-F238E27FC236}">
                <a16:creationId xmlns:a16="http://schemas.microsoft.com/office/drawing/2014/main" id="{339D137A-CE17-4B02-B571-71E9AD95F3B6}"/>
              </a:ext>
            </a:extLst>
          </p:cNvPr>
          <p:cNvPicPr>
            <a:picLocks noGrp="1" noChangeAspect="1"/>
          </p:cNvPicPr>
          <p:nvPr>
            <p:ph idx="1"/>
          </p:nvPr>
        </p:nvPicPr>
        <p:blipFill rotWithShape="1">
          <a:blip r:embed="rId2"/>
          <a:srcRect t="20775"/>
          <a:stretch/>
        </p:blipFill>
        <p:spPr>
          <a:xfrm>
            <a:off x="0" y="1"/>
            <a:ext cx="12191996" cy="6858000"/>
          </a:xfrm>
          <a:prstGeom prst="rect">
            <a:avLst/>
          </a:prstGeom>
        </p:spPr>
      </p:pic>
      <p:sp>
        <p:nvSpPr>
          <p:cNvPr id="11" name="TextBox 10">
            <a:extLst>
              <a:ext uri="{FF2B5EF4-FFF2-40B4-BE49-F238E27FC236}">
                <a16:creationId xmlns:a16="http://schemas.microsoft.com/office/drawing/2014/main" id="{A6333312-758D-4D77-A658-71E5EA50F9B7}"/>
              </a:ext>
            </a:extLst>
          </p:cNvPr>
          <p:cNvSpPr txBox="1"/>
          <p:nvPr/>
        </p:nvSpPr>
        <p:spPr>
          <a:xfrm>
            <a:off x="88861" y="0"/>
            <a:ext cx="8760354" cy="6227987"/>
          </a:xfrm>
          <a:prstGeom prst="rect">
            <a:avLst/>
          </a:prstGeom>
          <a:noFill/>
        </p:spPr>
        <p:txBody>
          <a:bodyPr wrap="square" rtlCol="0">
            <a:spAutoFit/>
          </a:bodyPr>
          <a:lstStyle/>
          <a:p>
            <a:pPr>
              <a:lnSpc>
                <a:spcPct val="107000"/>
              </a:lnSpc>
            </a:pPr>
            <a:r>
              <a:rPr lang="zh-CN" altLang="en-US" sz="3600" dirty="0">
                <a:solidFill>
                  <a:schemeClr val="bg1"/>
                </a:solidFill>
                <a:latin typeface="Times New Roman" panose="02020603050405020304" pitchFamily="18" charset="0"/>
                <a:ea typeface="DengXian" panose="02010600030101010101" pitchFamily="2" charset="-122"/>
              </a:rPr>
              <a:t>创世记 </a:t>
            </a:r>
            <a:r>
              <a:rPr lang="en-US" altLang="zh-CN" sz="3600" dirty="0">
                <a:solidFill>
                  <a:schemeClr val="bg1"/>
                </a:solidFill>
                <a:latin typeface="Times New Roman" panose="02020603050405020304" pitchFamily="18" charset="0"/>
                <a:ea typeface="DengXian" panose="02010600030101010101" pitchFamily="2" charset="-122"/>
              </a:rPr>
              <a:t>12:1-4</a:t>
            </a:r>
          </a:p>
          <a:p>
            <a:pPr>
              <a:lnSpc>
                <a:spcPct val="107000"/>
              </a:lnSpc>
            </a:pPr>
            <a:r>
              <a:rPr lang="en-US" altLang="zh-CN" sz="3600" dirty="0">
                <a:solidFill>
                  <a:schemeClr val="bg1"/>
                </a:solidFill>
                <a:latin typeface="Times New Roman" panose="02020603050405020304" pitchFamily="18" charset="0"/>
                <a:ea typeface="DengXian" panose="02010600030101010101" pitchFamily="2" charset="-122"/>
              </a:rPr>
              <a:t>1</a:t>
            </a:r>
            <a:r>
              <a:rPr lang="zh-CN" altLang="en-US" sz="3600" dirty="0">
                <a:solidFill>
                  <a:schemeClr val="bg1"/>
                </a:solidFill>
                <a:latin typeface="Times New Roman" panose="02020603050405020304" pitchFamily="18" charset="0"/>
                <a:ea typeface="DengXian" panose="02010600030101010101" pitchFamily="2" charset="-122"/>
              </a:rPr>
              <a:t>耶和华对亚伯兰说：“你要离开本地、本族、父家，到我指示你的地方去。</a:t>
            </a:r>
            <a:r>
              <a:rPr lang="en-US" altLang="zh-CN" sz="3600" dirty="0">
                <a:solidFill>
                  <a:schemeClr val="bg1"/>
                </a:solidFill>
                <a:latin typeface="Times New Roman" panose="02020603050405020304" pitchFamily="18" charset="0"/>
                <a:ea typeface="DengXian" panose="02010600030101010101" pitchFamily="2" charset="-122"/>
              </a:rPr>
              <a:t>2 </a:t>
            </a:r>
            <a:r>
              <a:rPr lang="zh-CN" altLang="en-US" sz="3600" dirty="0">
                <a:solidFill>
                  <a:schemeClr val="bg1"/>
                </a:solidFill>
                <a:latin typeface="Times New Roman" panose="02020603050405020304" pitchFamily="18" charset="0"/>
                <a:ea typeface="DengXian" panose="02010600030101010101" pitchFamily="2" charset="-122"/>
              </a:rPr>
              <a:t>我必使你成为大国，</a:t>
            </a:r>
          </a:p>
          <a:p>
            <a:pPr>
              <a:lnSpc>
                <a:spcPct val="107000"/>
              </a:lnSpc>
            </a:pPr>
            <a:r>
              <a:rPr lang="zh-CN" altLang="en-US" sz="3600" dirty="0">
                <a:solidFill>
                  <a:schemeClr val="bg1"/>
                </a:solidFill>
                <a:latin typeface="Times New Roman" panose="02020603050405020304" pitchFamily="18" charset="0"/>
                <a:ea typeface="DengXian" panose="02010600030101010101" pitchFamily="2" charset="-122"/>
              </a:rPr>
              <a:t>赐福给你，使你的名为大，你也必使别人得福，</a:t>
            </a:r>
            <a:r>
              <a:rPr lang="en-US" altLang="zh-CN" sz="3600" dirty="0">
                <a:solidFill>
                  <a:schemeClr val="bg1"/>
                </a:solidFill>
                <a:latin typeface="Times New Roman" panose="02020603050405020304" pitchFamily="18" charset="0"/>
                <a:ea typeface="DengXian" panose="02010600030101010101" pitchFamily="2" charset="-122"/>
              </a:rPr>
              <a:t>3 </a:t>
            </a:r>
            <a:r>
              <a:rPr lang="zh-CN" altLang="en-US" sz="3600" dirty="0">
                <a:solidFill>
                  <a:schemeClr val="bg1"/>
                </a:solidFill>
                <a:latin typeface="Times New Roman" panose="02020603050405020304" pitchFamily="18" charset="0"/>
                <a:ea typeface="DengXian" panose="02010600030101010101" pitchFamily="2" charset="-122"/>
              </a:rPr>
              <a:t>给你祝福的，我必赐福给他；咒诅你的，我必咒诅他；地上的万族，都必因你得福。” </a:t>
            </a:r>
            <a:r>
              <a:rPr lang="en-US" altLang="zh-CN" sz="3600" dirty="0">
                <a:solidFill>
                  <a:schemeClr val="bg1"/>
                </a:solidFill>
                <a:latin typeface="Times New Roman" panose="02020603050405020304" pitchFamily="18" charset="0"/>
                <a:ea typeface="DengXian" panose="02010600030101010101" pitchFamily="2" charset="-122"/>
              </a:rPr>
              <a:t>4 </a:t>
            </a:r>
            <a:r>
              <a:rPr lang="zh-CN" altLang="en-US" sz="3600" dirty="0">
                <a:solidFill>
                  <a:schemeClr val="bg1"/>
                </a:solidFill>
                <a:latin typeface="Times New Roman" panose="02020603050405020304" pitchFamily="18" charset="0"/>
                <a:ea typeface="DengXian" panose="02010600030101010101" pitchFamily="2" charset="-122"/>
              </a:rPr>
              <a:t>亚伯兰就照着耶和华吩咐他的去了；罗得也和他同去。亚伯兰离开哈兰的时候，已经七十五岁。</a:t>
            </a:r>
            <a:endParaRPr lang="en-US" sz="3600" dirty="0">
              <a:solidFill>
                <a:schemeClr val="bg1"/>
              </a:solidFill>
              <a:latin typeface="Times New Roman" panose="02020603050405020304" pitchFamily="18" charset="0"/>
              <a:ea typeface="DengXian" panose="02010600030101010101" pitchFamily="2" charset="-122"/>
            </a:endParaRPr>
          </a:p>
          <a:p>
            <a:endParaRPr lang="en-US" sz="1350" dirty="0"/>
          </a:p>
        </p:txBody>
      </p:sp>
    </p:spTree>
    <p:extLst>
      <p:ext uri="{BB962C8B-B14F-4D97-AF65-F5344CB8AC3E}">
        <p14:creationId xmlns:p14="http://schemas.microsoft.com/office/powerpoint/2010/main" val="3961169646"/>
      </p:ext>
    </p:extLst>
  </p:cSld>
  <p:clrMapOvr>
    <a:masterClrMapping/>
  </p:clrMapOvr>
  <mc:AlternateContent xmlns:mc="http://schemas.openxmlformats.org/markup-compatibility/2006" xmlns:p15="http://schemas.microsoft.com/office/powerpoint/2012/main">
    <mc:Choice Requires="p15">
      <p:transition spd="med">
        <p15:prstTrans prst="peelOff"/>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Content Placeholder 9" descr="A sunset in the background&#10;&#10;Description automatically generated">
            <a:extLst>
              <a:ext uri="{FF2B5EF4-FFF2-40B4-BE49-F238E27FC236}">
                <a16:creationId xmlns:a16="http://schemas.microsoft.com/office/drawing/2014/main" id="{339D137A-CE17-4B02-B571-71E9AD95F3B6}"/>
              </a:ext>
            </a:extLst>
          </p:cNvPr>
          <p:cNvPicPr>
            <a:picLocks noGrp="1" noChangeAspect="1"/>
          </p:cNvPicPr>
          <p:nvPr>
            <p:ph idx="1"/>
          </p:nvPr>
        </p:nvPicPr>
        <p:blipFill rotWithShape="1">
          <a:blip r:embed="rId2"/>
          <a:srcRect t="20775"/>
          <a:stretch/>
        </p:blipFill>
        <p:spPr>
          <a:xfrm>
            <a:off x="0" y="1"/>
            <a:ext cx="12191997" cy="6858000"/>
          </a:xfrm>
          <a:prstGeom prst="rect">
            <a:avLst/>
          </a:prstGeom>
        </p:spPr>
      </p:pic>
      <p:sp>
        <p:nvSpPr>
          <p:cNvPr id="11" name="TextBox 10">
            <a:extLst>
              <a:ext uri="{FF2B5EF4-FFF2-40B4-BE49-F238E27FC236}">
                <a16:creationId xmlns:a16="http://schemas.microsoft.com/office/drawing/2014/main" id="{A6333312-758D-4D77-A658-71E5EA50F9B7}"/>
              </a:ext>
            </a:extLst>
          </p:cNvPr>
          <p:cNvSpPr txBox="1"/>
          <p:nvPr/>
        </p:nvSpPr>
        <p:spPr>
          <a:xfrm>
            <a:off x="0" y="117621"/>
            <a:ext cx="9144000" cy="6396366"/>
          </a:xfrm>
          <a:prstGeom prst="rect">
            <a:avLst/>
          </a:prstGeom>
          <a:noFill/>
        </p:spPr>
        <p:txBody>
          <a:bodyPr wrap="square" rtlCol="0">
            <a:spAutoFit/>
          </a:bodyPr>
          <a:lstStyle/>
          <a:p>
            <a:pPr>
              <a:lnSpc>
                <a:spcPct val="107000"/>
              </a:lnSpc>
            </a:pPr>
            <a:r>
              <a:rPr lang="zh-CN" altLang="en-US" sz="2400" dirty="0">
                <a:solidFill>
                  <a:schemeClr val="bg1"/>
                </a:solidFill>
                <a:latin typeface="Times New Roman" panose="02020603050405020304" pitchFamily="18" charset="0"/>
                <a:ea typeface="DengXian" panose="02010600030101010101" pitchFamily="2" charset="-122"/>
              </a:rPr>
              <a:t>创世记</a:t>
            </a:r>
            <a:r>
              <a:rPr lang="en-SG" sz="2400" dirty="0">
                <a:solidFill>
                  <a:schemeClr val="bg1"/>
                </a:solidFill>
                <a:latin typeface="Times New Roman" panose="02020603050405020304" pitchFamily="18" charset="0"/>
                <a:ea typeface="DengXian" panose="02010600030101010101" pitchFamily="2" charset="-122"/>
              </a:rPr>
              <a:t> 22:1-3, 9-14 </a:t>
            </a:r>
          </a:p>
          <a:p>
            <a:pPr>
              <a:lnSpc>
                <a:spcPct val="107000"/>
              </a:lnSpc>
            </a:pPr>
            <a:r>
              <a:rPr lang="en-SG" sz="2400" b="1" baseline="30000" dirty="0">
                <a:solidFill>
                  <a:schemeClr val="bg1"/>
                </a:solidFill>
                <a:latin typeface="Times New Roman" panose="02020603050405020304" pitchFamily="18" charset="0"/>
                <a:ea typeface="DengXian" panose="02010600030101010101" pitchFamily="2" charset="-122"/>
              </a:rPr>
              <a:t>1 </a:t>
            </a:r>
            <a:r>
              <a:rPr lang="zh-CN" altLang="en-US" sz="2400" dirty="0">
                <a:solidFill>
                  <a:schemeClr val="bg1"/>
                </a:solidFill>
                <a:latin typeface="Times New Roman" panose="02020603050405020304" pitchFamily="18" charset="0"/>
                <a:ea typeface="DengXian" panose="02010600030101010101" pitchFamily="2" charset="-122"/>
              </a:rPr>
              <a:t>这些事以后，神试验亚伯拉罕，对他说：</a:t>
            </a:r>
            <a:r>
              <a:rPr lang="en-SG" sz="2400" dirty="0">
                <a:solidFill>
                  <a:schemeClr val="bg1"/>
                </a:solidFill>
                <a:latin typeface="Times New Roman" panose="02020603050405020304" pitchFamily="18" charset="0"/>
                <a:ea typeface="DengXian" panose="02010600030101010101" pitchFamily="2" charset="-122"/>
              </a:rPr>
              <a:t>“</a:t>
            </a:r>
            <a:r>
              <a:rPr lang="zh-CN" altLang="en-US" sz="2400" dirty="0">
                <a:solidFill>
                  <a:schemeClr val="bg1"/>
                </a:solidFill>
                <a:latin typeface="Times New Roman" panose="02020603050405020304" pitchFamily="18" charset="0"/>
                <a:ea typeface="DengXian" panose="02010600030101010101" pitchFamily="2" charset="-122"/>
              </a:rPr>
              <a:t>亚伯拉罕啊！</a:t>
            </a:r>
            <a:r>
              <a:rPr lang="en-SG" sz="2400" dirty="0">
                <a:solidFill>
                  <a:schemeClr val="bg1"/>
                </a:solidFill>
                <a:latin typeface="Times New Roman" panose="02020603050405020304" pitchFamily="18" charset="0"/>
                <a:ea typeface="DengXian" panose="02010600030101010101" pitchFamily="2" charset="-122"/>
              </a:rPr>
              <a:t>”</a:t>
            </a:r>
            <a:r>
              <a:rPr lang="zh-CN" altLang="en-US" sz="2400" dirty="0">
                <a:solidFill>
                  <a:schemeClr val="bg1"/>
                </a:solidFill>
                <a:latin typeface="Times New Roman" panose="02020603050405020304" pitchFamily="18" charset="0"/>
                <a:ea typeface="DengXian" panose="02010600030101010101" pitchFamily="2" charset="-122"/>
              </a:rPr>
              <a:t>他回答：</a:t>
            </a:r>
            <a:r>
              <a:rPr lang="en-SG" sz="2400" dirty="0">
                <a:solidFill>
                  <a:schemeClr val="bg1"/>
                </a:solidFill>
                <a:latin typeface="Times New Roman" panose="02020603050405020304" pitchFamily="18" charset="0"/>
                <a:ea typeface="DengXian" panose="02010600030101010101" pitchFamily="2" charset="-122"/>
              </a:rPr>
              <a:t>“</a:t>
            </a:r>
            <a:r>
              <a:rPr lang="zh-CN" altLang="en-US" sz="2400" dirty="0">
                <a:solidFill>
                  <a:schemeClr val="bg1"/>
                </a:solidFill>
                <a:latin typeface="Times New Roman" panose="02020603050405020304" pitchFamily="18" charset="0"/>
                <a:ea typeface="DengXian" panose="02010600030101010101" pitchFamily="2" charset="-122"/>
              </a:rPr>
              <a:t>我在这里。</a:t>
            </a:r>
            <a:r>
              <a:rPr lang="en-SG" sz="2400" dirty="0">
                <a:solidFill>
                  <a:schemeClr val="bg1"/>
                </a:solidFill>
                <a:latin typeface="Times New Roman" panose="02020603050405020304" pitchFamily="18" charset="0"/>
                <a:ea typeface="DengXian" panose="02010600030101010101" pitchFamily="2" charset="-122"/>
              </a:rPr>
              <a:t>” </a:t>
            </a:r>
            <a:r>
              <a:rPr lang="en-SG" sz="2400" b="1" baseline="30000" dirty="0">
                <a:solidFill>
                  <a:schemeClr val="bg1"/>
                </a:solidFill>
                <a:latin typeface="Times New Roman" panose="02020603050405020304" pitchFamily="18" charset="0"/>
                <a:ea typeface="DengXian" panose="02010600030101010101" pitchFamily="2" charset="-122"/>
              </a:rPr>
              <a:t>2 </a:t>
            </a:r>
            <a:r>
              <a:rPr lang="zh-CN" altLang="en-US" sz="2400" dirty="0">
                <a:solidFill>
                  <a:schemeClr val="bg1"/>
                </a:solidFill>
                <a:latin typeface="Times New Roman" panose="02020603050405020304" pitchFamily="18" charset="0"/>
                <a:ea typeface="DengXian" panose="02010600030101010101" pitchFamily="2" charset="-122"/>
              </a:rPr>
              <a:t>神说：</a:t>
            </a:r>
            <a:r>
              <a:rPr lang="en-SG" sz="2400" dirty="0">
                <a:solidFill>
                  <a:schemeClr val="bg1"/>
                </a:solidFill>
                <a:latin typeface="Times New Roman" panose="02020603050405020304" pitchFamily="18" charset="0"/>
                <a:ea typeface="DengXian" panose="02010600030101010101" pitchFamily="2" charset="-122"/>
              </a:rPr>
              <a:t>“</a:t>
            </a:r>
            <a:r>
              <a:rPr lang="zh-CN" altLang="en-US" sz="2400" dirty="0">
                <a:solidFill>
                  <a:schemeClr val="bg1"/>
                </a:solidFill>
                <a:latin typeface="Times New Roman" panose="02020603050405020304" pitchFamily="18" charset="0"/>
                <a:ea typeface="DengXian" panose="02010600030101010101" pitchFamily="2" charset="-122"/>
              </a:rPr>
              <a:t>带着你的儿子，就是你所爱的独生子以撒，到摩利亚地去，在我所要指示你的一座山上，把他献为燔祭。</a:t>
            </a:r>
            <a:r>
              <a:rPr lang="en-SG" sz="2400" dirty="0">
                <a:solidFill>
                  <a:schemeClr val="bg1"/>
                </a:solidFill>
                <a:latin typeface="Times New Roman" panose="02020603050405020304" pitchFamily="18" charset="0"/>
                <a:ea typeface="DengXian" panose="02010600030101010101" pitchFamily="2" charset="-122"/>
              </a:rPr>
              <a:t>” </a:t>
            </a:r>
            <a:r>
              <a:rPr lang="en-SG" sz="2400" b="1" baseline="30000" dirty="0">
                <a:solidFill>
                  <a:schemeClr val="bg1"/>
                </a:solidFill>
                <a:latin typeface="Times New Roman" panose="02020603050405020304" pitchFamily="18" charset="0"/>
                <a:ea typeface="DengXian" panose="02010600030101010101" pitchFamily="2" charset="-122"/>
              </a:rPr>
              <a:t>3 </a:t>
            </a:r>
            <a:r>
              <a:rPr lang="zh-CN" altLang="en-US" sz="2400" dirty="0">
                <a:solidFill>
                  <a:schemeClr val="bg1"/>
                </a:solidFill>
                <a:latin typeface="Times New Roman" panose="02020603050405020304" pitchFamily="18" charset="0"/>
                <a:ea typeface="DengXian" panose="02010600030101010101" pitchFamily="2" charset="-122"/>
              </a:rPr>
              <a:t>亚伯拉罕清早起来，预备好了驴，带着两个童仆和自己的儿子以撒，也劈好了献燔祭用的柴，就起程到神指示他的地方去。</a:t>
            </a:r>
            <a:r>
              <a:rPr lang="en-SG" sz="2400" dirty="0">
                <a:solidFill>
                  <a:schemeClr val="bg1"/>
                </a:solidFill>
                <a:latin typeface="Times New Roman" panose="02020603050405020304" pitchFamily="18" charset="0"/>
                <a:ea typeface="DengXian" panose="02010600030101010101" pitchFamily="2" charset="-122"/>
              </a:rPr>
              <a:t> … </a:t>
            </a:r>
            <a:r>
              <a:rPr lang="en-SG" sz="2400" b="1" baseline="30000" dirty="0">
                <a:solidFill>
                  <a:schemeClr val="bg1"/>
                </a:solidFill>
                <a:latin typeface="Times New Roman" panose="02020603050405020304" pitchFamily="18" charset="0"/>
                <a:ea typeface="DengXian" panose="02010600030101010101" pitchFamily="2" charset="-122"/>
              </a:rPr>
              <a:t>9 </a:t>
            </a:r>
            <a:r>
              <a:rPr lang="zh-CN" altLang="en-US" sz="2400" dirty="0">
                <a:solidFill>
                  <a:schemeClr val="bg1"/>
                </a:solidFill>
                <a:latin typeface="Times New Roman" panose="02020603050405020304" pitchFamily="18" charset="0"/>
                <a:ea typeface="DengXian" panose="02010600030101010101" pitchFamily="2" charset="-122"/>
              </a:rPr>
              <a:t>他们到了神指示他的地方，亚伯拉罕就在那里筑了一座祭坛，摆好了柴，捆绑了自己的儿子以撒，就把他放在祭坛的柴上。</a:t>
            </a:r>
            <a:r>
              <a:rPr lang="en-SG" sz="2400" dirty="0">
                <a:solidFill>
                  <a:schemeClr val="bg1"/>
                </a:solidFill>
                <a:latin typeface="Times New Roman" panose="02020603050405020304" pitchFamily="18" charset="0"/>
                <a:ea typeface="DengXian" panose="02010600030101010101" pitchFamily="2" charset="-122"/>
              </a:rPr>
              <a:t> </a:t>
            </a:r>
            <a:r>
              <a:rPr lang="en-SG" sz="2400" b="1" baseline="30000" dirty="0">
                <a:solidFill>
                  <a:schemeClr val="bg1"/>
                </a:solidFill>
                <a:latin typeface="Times New Roman" panose="02020603050405020304" pitchFamily="18" charset="0"/>
                <a:ea typeface="DengXian" panose="02010600030101010101" pitchFamily="2" charset="-122"/>
              </a:rPr>
              <a:t>10 </a:t>
            </a:r>
            <a:r>
              <a:rPr lang="zh-CN" altLang="en-US" sz="2400" dirty="0">
                <a:solidFill>
                  <a:schemeClr val="bg1"/>
                </a:solidFill>
                <a:latin typeface="Times New Roman" panose="02020603050405020304" pitchFamily="18" charset="0"/>
                <a:ea typeface="DengXian" panose="02010600030101010101" pitchFamily="2" charset="-122"/>
              </a:rPr>
              <a:t>亚伯拉罕伸手拿刀，要宰杀自己的儿子的时候，</a:t>
            </a:r>
            <a:r>
              <a:rPr lang="en-SG" sz="2400" b="1" baseline="30000" dirty="0">
                <a:solidFill>
                  <a:schemeClr val="bg1"/>
                </a:solidFill>
                <a:latin typeface="Times New Roman" panose="02020603050405020304" pitchFamily="18" charset="0"/>
                <a:ea typeface="DengXian" panose="02010600030101010101" pitchFamily="2" charset="-122"/>
              </a:rPr>
              <a:t>11 </a:t>
            </a:r>
            <a:r>
              <a:rPr lang="zh-CN" altLang="en-US" sz="2400" dirty="0">
                <a:solidFill>
                  <a:schemeClr val="bg1"/>
                </a:solidFill>
                <a:latin typeface="Times New Roman" panose="02020603050405020304" pitchFamily="18" charset="0"/>
                <a:ea typeface="DengXian" panose="02010600030101010101" pitchFamily="2" charset="-122"/>
              </a:rPr>
              <a:t>耶和华的使者从天上呼叫亚伯拉罕，说：</a:t>
            </a:r>
            <a:r>
              <a:rPr lang="en-SG" sz="2400" dirty="0">
                <a:solidFill>
                  <a:schemeClr val="bg1"/>
                </a:solidFill>
                <a:latin typeface="Times New Roman" panose="02020603050405020304" pitchFamily="18" charset="0"/>
                <a:ea typeface="DengXian" panose="02010600030101010101" pitchFamily="2" charset="-122"/>
              </a:rPr>
              <a:t>“</a:t>
            </a:r>
            <a:r>
              <a:rPr lang="zh-CN" altLang="en-US" sz="2400" dirty="0">
                <a:solidFill>
                  <a:schemeClr val="bg1"/>
                </a:solidFill>
                <a:latin typeface="Times New Roman" panose="02020603050405020304" pitchFamily="18" charset="0"/>
                <a:ea typeface="DengXian" panose="02010600030101010101" pitchFamily="2" charset="-122"/>
              </a:rPr>
              <a:t>亚伯拉罕，亚伯拉罕！</a:t>
            </a:r>
            <a:r>
              <a:rPr lang="en-SG" sz="2400" dirty="0">
                <a:solidFill>
                  <a:schemeClr val="bg1"/>
                </a:solidFill>
                <a:latin typeface="Times New Roman" panose="02020603050405020304" pitchFamily="18" charset="0"/>
                <a:ea typeface="DengXian" panose="02010600030101010101" pitchFamily="2" charset="-122"/>
              </a:rPr>
              <a:t>”</a:t>
            </a:r>
            <a:r>
              <a:rPr lang="zh-CN" altLang="en-US" sz="2400" dirty="0">
                <a:solidFill>
                  <a:schemeClr val="bg1"/>
                </a:solidFill>
                <a:latin typeface="Times New Roman" panose="02020603050405020304" pitchFamily="18" charset="0"/>
                <a:ea typeface="DengXian" panose="02010600030101010101" pitchFamily="2" charset="-122"/>
              </a:rPr>
              <a:t>亚伯拉罕回答：</a:t>
            </a:r>
            <a:r>
              <a:rPr lang="en-SG" sz="2400" dirty="0">
                <a:solidFill>
                  <a:schemeClr val="bg1"/>
                </a:solidFill>
                <a:latin typeface="Times New Roman" panose="02020603050405020304" pitchFamily="18" charset="0"/>
                <a:ea typeface="DengXian" panose="02010600030101010101" pitchFamily="2" charset="-122"/>
              </a:rPr>
              <a:t>“</a:t>
            </a:r>
            <a:r>
              <a:rPr lang="zh-CN" altLang="en-US" sz="2400" dirty="0">
                <a:solidFill>
                  <a:schemeClr val="bg1"/>
                </a:solidFill>
                <a:latin typeface="Times New Roman" panose="02020603050405020304" pitchFamily="18" charset="0"/>
                <a:ea typeface="DengXian" panose="02010600030101010101" pitchFamily="2" charset="-122"/>
              </a:rPr>
              <a:t>我在这里。</a:t>
            </a:r>
            <a:r>
              <a:rPr lang="en-SG" sz="2400" dirty="0">
                <a:solidFill>
                  <a:schemeClr val="bg1"/>
                </a:solidFill>
                <a:latin typeface="Times New Roman" panose="02020603050405020304" pitchFamily="18" charset="0"/>
                <a:ea typeface="DengXian" panose="02010600030101010101" pitchFamily="2" charset="-122"/>
              </a:rPr>
              <a:t>” </a:t>
            </a:r>
            <a:r>
              <a:rPr lang="en-SG" sz="2400" b="1" baseline="30000" dirty="0">
                <a:solidFill>
                  <a:schemeClr val="bg1"/>
                </a:solidFill>
                <a:latin typeface="Times New Roman" panose="02020603050405020304" pitchFamily="18" charset="0"/>
                <a:ea typeface="DengXian" panose="02010600030101010101" pitchFamily="2" charset="-122"/>
              </a:rPr>
              <a:t>12 </a:t>
            </a:r>
            <a:r>
              <a:rPr lang="zh-CN" altLang="en-US" sz="2400" dirty="0">
                <a:solidFill>
                  <a:schemeClr val="bg1"/>
                </a:solidFill>
                <a:latin typeface="Times New Roman" panose="02020603050405020304" pitchFamily="18" charset="0"/>
                <a:ea typeface="DengXian" panose="02010600030101010101" pitchFamily="2" charset="-122"/>
              </a:rPr>
              <a:t>天使说：</a:t>
            </a:r>
            <a:r>
              <a:rPr lang="en-SG" sz="2400" dirty="0">
                <a:solidFill>
                  <a:schemeClr val="bg1"/>
                </a:solidFill>
                <a:latin typeface="Times New Roman" panose="02020603050405020304" pitchFamily="18" charset="0"/>
                <a:ea typeface="DengXian" panose="02010600030101010101" pitchFamily="2" charset="-122"/>
              </a:rPr>
              <a:t>“</a:t>
            </a:r>
            <a:r>
              <a:rPr lang="zh-CN" altLang="en-US" sz="2400" dirty="0">
                <a:solidFill>
                  <a:schemeClr val="bg1"/>
                </a:solidFill>
                <a:latin typeface="Times New Roman" panose="02020603050405020304" pitchFamily="18" charset="0"/>
                <a:ea typeface="DengXian" panose="02010600030101010101" pitchFamily="2" charset="-122"/>
              </a:rPr>
              <a:t>不可在这孩子身上下手，一点也不可害他；现在我知道你是敬畏神的了，因为你没有留下你的儿子、你的独生子不给我。</a:t>
            </a:r>
            <a:r>
              <a:rPr lang="en-SG" sz="2400" dirty="0">
                <a:solidFill>
                  <a:schemeClr val="bg1"/>
                </a:solidFill>
                <a:latin typeface="Times New Roman" panose="02020603050405020304" pitchFamily="18" charset="0"/>
                <a:ea typeface="DengXian" panose="02010600030101010101" pitchFamily="2" charset="-122"/>
              </a:rPr>
              <a:t>” </a:t>
            </a:r>
            <a:r>
              <a:rPr lang="en-SG" sz="2400" b="1" baseline="30000" dirty="0">
                <a:solidFill>
                  <a:schemeClr val="bg1"/>
                </a:solidFill>
                <a:latin typeface="Times New Roman" panose="02020603050405020304" pitchFamily="18" charset="0"/>
                <a:ea typeface="DengXian" panose="02010600030101010101" pitchFamily="2" charset="-122"/>
              </a:rPr>
              <a:t>13 </a:t>
            </a:r>
            <a:r>
              <a:rPr lang="zh-CN" altLang="en-US" sz="2400" dirty="0">
                <a:solidFill>
                  <a:schemeClr val="bg1"/>
                </a:solidFill>
                <a:latin typeface="Times New Roman" panose="02020603050405020304" pitchFamily="18" charset="0"/>
                <a:ea typeface="DengXian" panose="02010600030101010101" pitchFamily="2" charset="-122"/>
              </a:rPr>
              <a:t>亚伯拉罕举目观望，看见在后面有一只公绵羊，两角扣在稠密的小树丛中；亚伯拉罕就去取了那只公绵羊，把牠献为燔祭，代替自己的儿子。</a:t>
            </a:r>
            <a:r>
              <a:rPr lang="en-SG" sz="2400" dirty="0">
                <a:solidFill>
                  <a:schemeClr val="bg1"/>
                </a:solidFill>
                <a:latin typeface="Times New Roman" panose="02020603050405020304" pitchFamily="18" charset="0"/>
                <a:ea typeface="DengXian" panose="02010600030101010101" pitchFamily="2" charset="-122"/>
              </a:rPr>
              <a:t> </a:t>
            </a:r>
            <a:r>
              <a:rPr lang="en-SG" sz="2400" b="1" baseline="30000" dirty="0">
                <a:solidFill>
                  <a:schemeClr val="bg1"/>
                </a:solidFill>
                <a:latin typeface="Times New Roman" panose="02020603050405020304" pitchFamily="18" charset="0"/>
                <a:ea typeface="DengXian" panose="02010600030101010101" pitchFamily="2" charset="-122"/>
              </a:rPr>
              <a:t>14 </a:t>
            </a:r>
            <a:r>
              <a:rPr lang="zh-CN" altLang="en-US" sz="2400" dirty="0">
                <a:solidFill>
                  <a:schemeClr val="bg1"/>
                </a:solidFill>
                <a:latin typeface="Times New Roman" panose="02020603050405020304" pitchFamily="18" charset="0"/>
                <a:ea typeface="DengXian" panose="02010600030101010101" pitchFamily="2" charset="-122"/>
              </a:rPr>
              <a:t>亚伯拉罕给那地方起名叫</a:t>
            </a:r>
            <a:r>
              <a:rPr lang="en-SG" sz="2400" dirty="0">
                <a:solidFill>
                  <a:schemeClr val="bg1"/>
                </a:solidFill>
                <a:latin typeface="Times New Roman" panose="02020603050405020304" pitchFamily="18" charset="0"/>
                <a:ea typeface="DengXian" panose="02010600030101010101" pitchFamily="2" charset="-122"/>
              </a:rPr>
              <a:t>“</a:t>
            </a:r>
            <a:r>
              <a:rPr lang="zh-CN" altLang="en-US" sz="2400" dirty="0">
                <a:solidFill>
                  <a:schemeClr val="bg1"/>
                </a:solidFill>
                <a:latin typeface="Times New Roman" panose="02020603050405020304" pitchFamily="18" charset="0"/>
                <a:ea typeface="DengXian" panose="02010600030101010101" pitchFamily="2" charset="-122"/>
              </a:rPr>
              <a:t>耶和华以勒</a:t>
            </a:r>
            <a:r>
              <a:rPr lang="en-SG" sz="2400" dirty="0">
                <a:solidFill>
                  <a:schemeClr val="bg1"/>
                </a:solidFill>
                <a:latin typeface="Times New Roman" panose="02020603050405020304" pitchFamily="18" charset="0"/>
                <a:ea typeface="DengXian" panose="02010600030101010101" pitchFamily="2" charset="-122"/>
              </a:rPr>
              <a:t>”</a:t>
            </a:r>
            <a:r>
              <a:rPr lang="zh-CN" altLang="en-US" sz="2400" dirty="0">
                <a:solidFill>
                  <a:schemeClr val="bg1"/>
                </a:solidFill>
                <a:latin typeface="Times New Roman" panose="02020603050405020304" pitchFamily="18" charset="0"/>
                <a:ea typeface="DengXian" panose="02010600030101010101" pitchFamily="2" charset="-122"/>
              </a:rPr>
              <a:t>。直到今日，人还说：</a:t>
            </a:r>
            <a:r>
              <a:rPr lang="en-SG" sz="2400" dirty="0">
                <a:solidFill>
                  <a:schemeClr val="bg1"/>
                </a:solidFill>
                <a:latin typeface="Times New Roman" panose="02020603050405020304" pitchFamily="18" charset="0"/>
                <a:ea typeface="DengXian" panose="02010600030101010101" pitchFamily="2" charset="-122"/>
              </a:rPr>
              <a:t>“</a:t>
            </a:r>
            <a:r>
              <a:rPr lang="zh-CN" altLang="en-US" sz="2400" dirty="0">
                <a:solidFill>
                  <a:schemeClr val="bg1"/>
                </a:solidFill>
                <a:latin typeface="Times New Roman" panose="02020603050405020304" pitchFamily="18" charset="0"/>
                <a:ea typeface="DengXian" panose="02010600030101010101" pitchFamily="2" charset="-122"/>
              </a:rPr>
              <a:t>在耶和华的山上必有预备。</a:t>
            </a:r>
            <a:r>
              <a:rPr lang="en-SG" sz="2400" dirty="0">
                <a:solidFill>
                  <a:schemeClr val="bg1"/>
                </a:solidFill>
                <a:latin typeface="Times New Roman" panose="02020603050405020304" pitchFamily="18" charset="0"/>
                <a:ea typeface="DengXian" panose="02010600030101010101" pitchFamily="2" charset="-122"/>
              </a:rPr>
              <a:t>”</a:t>
            </a:r>
          </a:p>
        </p:txBody>
      </p:sp>
    </p:spTree>
    <p:extLst>
      <p:ext uri="{BB962C8B-B14F-4D97-AF65-F5344CB8AC3E}">
        <p14:creationId xmlns:p14="http://schemas.microsoft.com/office/powerpoint/2010/main" val="3287224153"/>
      </p:ext>
    </p:extLst>
  </p:cSld>
  <p:clrMapOvr>
    <a:masterClrMapping/>
  </p:clrMapOvr>
  <mc:AlternateContent xmlns:mc="http://schemas.openxmlformats.org/markup-compatibility/2006" xmlns:p15="http://schemas.microsoft.com/office/powerpoint/2012/main">
    <mc:Choice Requires="p15">
      <p:transition spd="med">
        <p15:prstTrans prst="peelOff"/>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E9C7AF-7ECB-4AAD-B2BD-56EFD48CF1E0}"/>
              </a:ext>
            </a:extLst>
          </p:cNvPr>
          <p:cNvSpPr>
            <a:spLocks noGrp="1"/>
          </p:cNvSpPr>
          <p:nvPr>
            <p:ph type="title"/>
          </p:nvPr>
        </p:nvSpPr>
        <p:spPr>
          <a:xfrm>
            <a:off x="1996262" y="983719"/>
            <a:ext cx="6903189" cy="4167553"/>
          </a:xfrm>
        </p:spPr>
        <p:txBody>
          <a:bodyPr>
            <a:normAutofit fontScale="90000"/>
          </a:bodyPr>
          <a:lstStyle/>
          <a:p>
            <a:r>
              <a:rPr lang="en-US" sz="3300" dirty="0">
                <a:solidFill>
                  <a:srgbClr val="0000FF"/>
                </a:solidFill>
              </a:rPr>
              <a:t>What is faith?</a:t>
            </a:r>
            <a:br>
              <a:rPr lang="en-US" sz="3300" dirty="0">
                <a:solidFill>
                  <a:srgbClr val="0000FF"/>
                </a:solidFill>
              </a:rPr>
            </a:br>
            <a:br>
              <a:rPr lang="en-US" sz="3300" dirty="0">
                <a:solidFill>
                  <a:srgbClr val="0000FF"/>
                </a:solidFill>
              </a:rPr>
            </a:br>
            <a:r>
              <a:rPr lang="en-SG" sz="3300" dirty="0"/>
              <a:t>Hebrews 11:1</a:t>
            </a:r>
            <a:br>
              <a:rPr lang="en-US" sz="3300" dirty="0"/>
            </a:br>
            <a:r>
              <a:rPr lang="en-SG" sz="3300" dirty="0"/>
              <a:t>Now faith is </a:t>
            </a:r>
            <a:br>
              <a:rPr lang="en-SG" sz="3300" dirty="0"/>
            </a:br>
            <a:r>
              <a:rPr lang="en-SG" sz="3300" dirty="0"/>
              <a:t>the assurance of things hoped for, </a:t>
            </a:r>
            <a:br>
              <a:rPr lang="en-SG" sz="3300" dirty="0"/>
            </a:br>
            <a:r>
              <a:rPr lang="en-SG" sz="3300" dirty="0"/>
              <a:t>the conviction of things not seen.</a:t>
            </a:r>
            <a:br>
              <a:rPr lang="en-US" sz="3300" dirty="0"/>
            </a:br>
            <a:endParaRPr lang="en-US" sz="3300" dirty="0"/>
          </a:p>
        </p:txBody>
      </p:sp>
    </p:spTree>
    <p:extLst>
      <p:ext uri="{BB962C8B-B14F-4D97-AF65-F5344CB8AC3E}">
        <p14:creationId xmlns:p14="http://schemas.microsoft.com/office/powerpoint/2010/main" val="4229093216"/>
      </p:ext>
    </p:extLst>
  </p:cSld>
  <p:clrMapOvr>
    <a:masterClrMapping/>
  </p:clrMapOvr>
  <mc:AlternateContent xmlns:mc="http://schemas.openxmlformats.org/markup-compatibility/2006" xmlns:p15="http://schemas.microsoft.com/office/powerpoint/2012/main">
    <mc:Choice Requires="p15">
      <p:transition spd="med">
        <p15:prstTrans prst="airplan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3BB89D1-C7AF-4BDD-AC64-092C289021B2}"/>
              </a:ext>
            </a:extLst>
          </p:cNvPr>
          <p:cNvSpPr>
            <a:spLocks noGrp="1"/>
          </p:cNvSpPr>
          <p:nvPr>
            <p:ph idx="1"/>
          </p:nvPr>
        </p:nvSpPr>
        <p:spPr>
          <a:xfrm>
            <a:off x="965022" y="2129157"/>
            <a:ext cx="7598569" cy="2736850"/>
          </a:xfrm>
        </p:spPr>
        <p:txBody>
          <a:bodyPr/>
          <a:lstStyle/>
          <a:p>
            <a:pPr marL="0" indent="0">
              <a:buNone/>
            </a:pPr>
            <a:r>
              <a:rPr lang="en-US" sz="4050" dirty="0"/>
              <a:t>1. Faith of Yesterday</a:t>
            </a:r>
          </a:p>
          <a:p>
            <a:endParaRPr lang="en-US" dirty="0"/>
          </a:p>
        </p:txBody>
      </p:sp>
      <p:pic>
        <p:nvPicPr>
          <p:cNvPr id="4" name="Picture 3" descr="A sign on a pole&#10;&#10;Description automatically generated">
            <a:extLst>
              <a:ext uri="{FF2B5EF4-FFF2-40B4-BE49-F238E27FC236}">
                <a16:creationId xmlns:a16="http://schemas.microsoft.com/office/drawing/2014/main" id="{BF5F26CE-3D07-4AAE-8D07-677A775DD9B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684391" y="3429000"/>
            <a:ext cx="2351028" cy="3279065"/>
          </a:xfrm>
          <a:prstGeom prst="rect">
            <a:avLst/>
          </a:prstGeom>
        </p:spPr>
      </p:pic>
    </p:spTree>
    <p:extLst>
      <p:ext uri="{BB962C8B-B14F-4D97-AF65-F5344CB8AC3E}">
        <p14:creationId xmlns:p14="http://schemas.microsoft.com/office/powerpoint/2010/main" val="230258929"/>
      </p:ext>
    </p:extLst>
  </p:cSld>
  <p:clrMapOvr>
    <a:masterClrMapping/>
  </p:clrMapOvr>
  <mc:AlternateContent xmlns:mc="http://schemas.openxmlformats.org/markup-compatibility/2006" xmlns:p15="http://schemas.microsoft.com/office/powerpoint/2012/main">
    <mc:Choice Requires="p15">
      <p:transition spd="med">
        <p15:prstTrans prst="prestig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5DBAAB5-61A3-4784-BEF9-10766A1A846A}"/>
              </a:ext>
            </a:extLst>
          </p:cNvPr>
          <p:cNvSpPr>
            <a:spLocks noGrp="1"/>
          </p:cNvSpPr>
          <p:nvPr>
            <p:ph idx="1"/>
          </p:nvPr>
        </p:nvSpPr>
        <p:spPr>
          <a:xfrm>
            <a:off x="984617" y="1991997"/>
            <a:ext cx="7598569" cy="2736850"/>
          </a:xfrm>
        </p:spPr>
        <p:txBody>
          <a:bodyPr>
            <a:normAutofit/>
          </a:bodyPr>
          <a:lstStyle/>
          <a:p>
            <a:pPr marL="0" indent="0">
              <a:buNone/>
            </a:pPr>
            <a:r>
              <a:rPr lang="en-US" sz="4050" dirty="0"/>
              <a:t>1. Faith of Yesterday</a:t>
            </a:r>
          </a:p>
          <a:p>
            <a:pPr marL="0" indent="0">
              <a:buNone/>
            </a:pPr>
            <a:r>
              <a:rPr lang="en-US" sz="4050" dirty="0">
                <a:solidFill>
                  <a:srgbClr val="FF0000"/>
                </a:solidFill>
              </a:rPr>
              <a:t>2. Faith of Tomorrow</a:t>
            </a:r>
          </a:p>
        </p:txBody>
      </p:sp>
      <p:pic>
        <p:nvPicPr>
          <p:cNvPr id="4" name="Picture 3" descr="A sign on a pole&#10;&#10;Description automatically generated">
            <a:extLst>
              <a:ext uri="{FF2B5EF4-FFF2-40B4-BE49-F238E27FC236}">
                <a16:creationId xmlns:a16="http://schemas.microsoft.com/office/drawing/2014/main" id="{E06947D7-6F0A-4069-A6A3-B513F796E32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673758" y="3429000"/>
            <a:ext cx="2351028" cy="3279065"/>
          </a:xfrm>
          <a:prstGeom prst="rect">
            <a:avLst/>
          </a:prstGeom>
        </p:spPr>
      </p:pic>
    </p:spTree>
    <p:extLst>
      <p:ext uri="{BB962C8B-B14F-4D97-AF65-F5344CB8AC3E}">
        <p14:creationId xmlns:p14="http://schemas.microsoft.com/office/powerpoint/2010/main" val="3017359577"/>
      </p:ext>
    </p:extLst>
  </p:cSld>
  <p:clrMapOvr>
    <a:masterClrMapping/>
  </p:clrMapOvr>
  <mc:AlternateContent xmlns:mc="http://schemas.openxmlformats.org/markup-compatibility/2006" xmlns:p15="http://schemas.microsoft.com/office/powerpoint/2012/main">
    <mc:Choice Requires="p15">
      <p:transition spd="med">
        <p15:prstTrans prst="wind"/>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0000"/>
                <a:satMod val="92000"/>
                <a:lumMod val="120000"/>
              </a:schemeClr>
            </a:gs>
            <a:gs pos="100000">
              <a:schemeClr val="bg2">
                <a:shade val="98000"/>
                <a:satMod val="120000"/>
                <a:lumMod val="98000"/>
              </a:schemeClr>
            </a:gs>
          </a:gsLst>
          <a:path path="circle">
            <a:fillToRect l="50000" t="50000" r="100000" b="100000"/>
          </a:path>
        </a:gra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2736046-2EC7-4972-A1DB-901F0B919DE6}"/>
              </a:ext>
            </a:extLst>
          </p:cNvPr>
          <p:cNvSpPr>
            <a:spLocks noGrp="1"/>
          </p:cNvSpPr>
          <p:nvPr>
            <p:ph idx="1"/>
          </p:nvPr>
        </p:nvSpPr>
        <p:spPr>
          <a:xfrm>
            <a:off x="486341" y="2353143"/>
            <a:ext cx="3841989" cy="2819440"/>
          </a:xfrm>
        </p:spPr>
        <p:txBody>
          <a:bodyPr>
            <a:noAutofit/>
          </a:bodyPr>
          <a:lstStyle/>
          <a:p>
            <a:pPr marL="0" indent="0">
              <a:buNone/>
            </a:pPr>
            <a:r>
              <a:rPr lang="en-US" sz="2800" dirty="0"/>
              <a:t>Difference between the two tests that Abraham faced in his Faith of Yesterday and of Tomorrow</a:t>
            </a:r>
          </a:p>
        </p:txBody>
      </p:sp>
      <p:pic>
        <p:nvPicPr>
          <p:cNvPr id="8" name="Content Placeholder 9" descr="A sunset in the background&#10;&#10;Description automatically generated">
            <a:extLst>
              <a:ext uri="{FF2B5EF4-FFF2-40B4-BE49-F238E27FC236}">
                <a16:creationId xmlns:a16="http://schemas.microsoft.com/office/drawing/2014/main" id="{0561963B-0955-4BB8-9487-C7E42D98D20F}"/>
              </a:ext>
            </a:extLst>
          </p:cNvPr>
          <p:cNvPicPr>
            <a:picLocks noChangeAspect="1"/>
          </p:cNvPicPr>
          <p:nvPr/>
        </p:nvPicPr>
        <p:blipFill rotWithShape="1">
          <a:blip r:embed="rId2"/>
          <a:srcRect t="37331" r="-1" b="-1"/>
          <a:stretch/>
        </p:blipFill>
        <p:spPr>
          <a:xfrm>
            <a:off x="4568940" y="1443499"/>
            <a:ext cx="4088720" cy="1819287"/>
          </a:xfrm>
          <a:prstGeom prst="rect">
            <a:avLst/>
          </a:prstGeom>
        </p:spPr>
      </p:pic>
      <p:pic>
        <p:nvPicPr>
          <p:cNvPr id="7" name="Content Placeholder 3">
            <a:extLst>
              <a:ext uri="{FF2B5EF4-FFF2-40B4-BE49-F238E27FC236}">
                <a16:creationId xmlns:a16="http://schemas.microsoft.com/office/drawing/2014/main" id="{FF298109-288C-42EC-AD68-927441725D5D}"/>
              </a:ext>
            </a:extLst>
          </p:cNvPr>
          <p:cNvPicPr>
            <a:picLocks noChangeAspect="1"/>
          </p:cNvPicPr>
          <p:nvPr/>
        </p:nvPicPr>
        <p:blipFill rotWithShape="1">
          <a:blip r:embed="rId3"/>
          <a:srcRect t="18981" r="-1" b="14359"/>
          <a:stretch/>
        </p:blipFill>
        <p:spPr>
          <a:xfrm>
            <a:off x="4599407" y="3488648"/>
            <a:ext cx="4018967" cy="1788243"/>
          </a:xfrm>
          <a:prstGeom prst="rect">
            <a:avLst/>
          </a:prstGeom>
        </p:spPr>
      </p:pic>
      <p:sp>
        <p:nvSpPr>
          <p:cNvPr id="9" name="Content Placeholder 2">
            <a:extLst>
              <a:ext uri="{FF2B5EF4-FFF2-40B4-BE49-F238E27FC236}">
                <a16:creationId xmlns:a16="http://schemas.microsoft.com/office/drawing/2014/main" id="{DEC51B76-0786-4B99-8DCC-E7C37DE855EA}"/>
              </a:ext>
            </a:extLst>
          </p:cNvPr>
          <p:cNvSpPr txBox="1">
            <a:spLocks/>
          </p:cNvSpPr>
          <p:nvPr/>
        </p:nvSpPr>
        <p:spPr>
          <a:xfrm>
            <a:off x="1722474" y="1301510"/>
            <a:ext cx="2846466" cy="512290"/>
          </a:xfrm>
          <a:prstGeom prst="rect">
            <a:avLst/>
          </a:prstGeom>
        </p:spPr>
        <p:txBody>
          <a:bodyPr vert="horz" lIns="68580" tIns="34290" rIns="68580" bIns="34290" rtlCol="0">
            <a:noAutofit/>
          </a:bodyPr>
          <a:lstStyle>
            <a:lvl1pPr marL="342891" indent="-342891" algn="l" defTabSz="457189"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32" indent="-285744" algn="l" defTabSz="457189"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2971" indent="-228594" algn="l" defTabSz="457189"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160" indent="-228594" algn="l" defTabSz="457189"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349" indent="-228594" algn="l" defTabSz="457189"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537" indent="-228594" algn="l" defTabSz="457189"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726" indent="-228594" algn="l" defTabSz="457189"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8914" indent="-228594" algn="l" defTabSz="457189"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103" indent="-228594" algn="l" defTabSz="457189"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pPr marL="0" indent="0">
              <a:buNone/>
            </a:pPr>
            <a:r>
              <a:rPr lang="en-US" sz="3200" dirty="0">
                <a:solidFill>
                  <a:srgbClr val="FF0000"/>
                </a:solidFill>
                <a:latin typeface="Calibri" panose="020F0502020204030204" pitchFamily="34" charset="0"/>
                <a:cs typeface="Calibri" panose="020F0502020204030204" pitchFamily="34" charset="0"/>
              </a:rPr>
              <a:t>Gen 12 at Haran</a:t>
            </a:r>
          </a:p>
        </p:txBody>
      </p:sp>
      <p:sp>
        <p:nvSpPr>
          <p:cNvPr id="10" name="Content Placeholder 2">
            <a:extLst>
              <a:ext uri="{FF2B5EF4-FFF2-40B4-BE49-F238E27FC236}">
                <a16:creationId xmlns:a16="http://schemas.microsoft.com/office/drawing/2014/main" id="{9A04D051-D9C7-4DAA-AB08-0EAEBBFA788A}"/>
              </a:ext>
            </a:extLst>
          </p:cNvPr>
          <p:cNvSpPr txBox="1">
            <a:spLocks/>
          </p:cNvSpPr>
          <p:nvPr/>
        </p:nvSpPr>
        <p:spPr>
          <a:xfrm>
            <a:off x="1084521" y="4890878"/>
            <a:ext cx="3364113" cy="512290"/>
          </a:xfrm>
          <a:prstGeom prst="rect">
            <a:avLst/>
          </a:prstGeom>
        </p:spPr>
        <p:txBody>
          <a:bodyPr vert="horz" lIns="68580" tIns="34290" rIns="68580" bIns="34290" rtlCol="0">
            <a:noAutofit/>
          </a:bodyPr>
          <a:lstStyle>
            <a:lvl1pPr marL="342891" indent="-342891" algn="l" defTabSz="457189"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32" indent="-285744" algn="l" defTabSz="457189"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2971" indent="-228594" algn="l" defTabSz="457189"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160" indent="-228594" algn="l" defTabSz="457189"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349" indent="-228594" algn="l" defTabSz="457189"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537" indent="-228594" algn="l" defTabSz="457189"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726" indent="-228594" algn="l" defTabSz="457189"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8914" indent="-228594" algn="l" defTabSz="457189"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103" indent="-228594" algn="l" defTabSz="457189"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pPr marL="0" indent="0">
              <a:buNone/>
            </a:pPr>
            <a:r>
              <a:rPr lang="en-US" sz="3200" dirty="0">
                <a:solidFill>
                  <a:srgbClr val="0000FF"/>
                </a:solidFill>
                <a:latin typeface="Calibri" panose="020F0502020204030204" pitchFamily="34" charset="0"/>
                <a:cs typeface="Calibri" panose="020F0502020204030204" pitchFamily="34" charset="0"/>
              </a:rPr>
              <a:t>Gen 22 at Moriah</a:t>
            </a:r>
          </a:p>
        </p:txBody>
      </p:sp>
    </p:spTree>
    <p:extLst>
      <p:ext uri="{BB962C8B-B14F-4D97-AF65-F5344CB8AC3E}">
        <p14:creationId xmlns:p14="http://schemas.microsoft.com/office/powerpoint/2010/main" val="4045096435"/>
      </p:ext>
    </p:extLst>
  </p:cSld>
  <p:clrMapOvr>
    <a:masterClrMapping/>
  </p:clrMapOvr>
  <p:transition spd="med">
    <p:checke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5A1EEBE-C641-4A47-B3AF-727CE2CC03E0}"/>
              </a:ext>
            </a:extLst>
          </p:cNvPr>
          <p:cNvSpPr>
            <a:spLocks noGrp="1"/>
          </p:cNvSpPr>
          <p:nvPr>
            <p:ph idx="1"/>
          </p:nvPr>
        </p:nvSpPr>
        <p:spPr>
          <a:xfrm>
            <a:off x="893923" y="2060577"/>
            <a:ext cx="7598569" cy="2736850"/>
          </a:xfrm>
        </p:spPr>
        <p:txBody>
          <a:bodyPr>
            <a:normAutofit/>
          </a:bodyPr>
          <a:lstStyle/>
          <a:p>
            <a:pPr marL="0" indent="0">
              <a:buNone/>
            </a:pPr>
            <a:r>
              <a:rPr lang="en-US" sz="4050" dirty="0"/>
              <a:t>1. Faith of Yesterday</a:t>
            </a:r>
          </a:p>
          <a:p>
            <a:pPr marL="0" indent="0">
              <a:buNone/>
            </a:pPr>
            <a:r>
              <a:rPr lang="en-US" sz="4050" dirty="0">
                <a:solidFill>
                  <a:srgbClr val="FF0000"/>
                </a:solidFill>
              </a:rPr>
              <a:t>2. Faith of Tomorrow</a:t>
            </a:r>
          </a:p>
          <a:p>
            <a:pPr marL="0" indent="0">
              <a:buNone/>
            </a:pPr>
            <a:r>
              <a:rPr lang="en-US" sz="4050" dirty="0">
                <a:solidFill>
                  <a:srgbClr val="0000FF"/>
                </a:solidFill>
              </a:rPr>
              <a:t>3. Faith of Today</a:t>
            </a:r>
          </a:p>
        </p:txBody>
      </p:sp>
      <p:pic>
        <p:nvPicPr>
          <p:cNvPr id="4" name="Picture 3" descr="A sign on a pole&#10;&#10;Description automatically generated">
            <a:extLst>
              <a:ext uri="{FF2B5EF4-FFF2-40B4-BE49-F238E27FC236}">
                <a16:creationId xmlns:a16="http://schemas.microsoft.com/office/drawing/2014/main" id="{D3050306-236B-4B46-A825-3382565FE28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695023" y="3429000"/>
            <a:ext cx="2351028" cy="3279065"/>
          </a:xfrm>
          <a:prstGeom prst="rect">
            <a:avLst/>
          </a:prstGeom>
        </p:spPr>
      </p:pic>
    </p:spTree>
    <p:extLst>
      <p:ext uri="{BB962C8B-B14F-4D97-AF65-F5344CB8AC3E}">
        <p14:creationId xmlns:p14="http://schemas.microsoft.com/office/powerpoint/2010/main" val="249824849"/>
      </p:ext>
    </p:extLst>
  </p:cSld>
  <p:clrMapOvr>
    <a:masterClrMapping/>
  </p:clrMapOvr>
  <p:transition spd="med">
    <p:blinds dir="vert"/>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DBE2ECA-7982-42E9-AF24-55A1ED2897AD}"/>
              </a:ext>
            </a:extLst>
          </p:cNvPr>
          <p:cNvSpPr>
            <a:spLocks noGrp="1"/>
          </p:cNvSpPr>
          <p:nvPr>
            <p:ph idx="1"/>
          </p:nvPr>
        </p:nvSpPr>
        <p:spPr>
          <a:xfrm>
            <a:off x="1073889" y="1996783"/>
            <a:ext cx="8532074" cy="670661"/>
          </a:xfrm>
        </p:spPr>
        <p:txBody>
          <a:bodyPr>
            <a:noAutofit/>
          </a:bodyPr>
          <a:lstStyle/>
          <a:p>
            <a:pPr marL="0" indent="0">
              <a:buNone/>
            </a:pPr>
            <a:r>
              <a:rPr lang="en-US" sz="3600" dirty="0">
                <a:solidFill>
                  <a:srgbClr val="FF0000"/>
                </a:solidFill>
              </a:rPr>
              <a:t>Myths of Faith </a:t>
            </a:r>
            <a:r>
              <a:rPr lang="en-US" sz="3600" dirty="0"/>
              <a:t>versus </a:t>
            </a:r>
            <a:r>
              <a:rPr lang="en-US" sz="3600" dirty="0">
                <a:solidFill>
                  <a:srgbClr val="0000FF"/>
                </a:solidFill>
              </a:rPr>
              <a:t>Facts of Faith</a:t>
            </a:r>
          </a:p>
        </p:txBody>
      </p:sp>
      <p:pic>
        <p:nvPicPr>
          <p:cNvPr id="4" name="Picture 3" descr="A close up of a sign&#10;&#10;Description automatically generated">
            <a:extLst>
              <a:ext uri="{FF2B5EF4-FFF2-40B4-BE49-F238E27FC236}">
                <a16:creationId xmlns:a16="http://schemas.microsoft.com/office/drawing/2014/main" id="{0301AB64-064B-4B8D-A7B6-9322B97917A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8387" y="4008181"/>
            <a:ext cx="3101922" cy="2736850"/>
          </a:xfrm>
          <a:prstGeom prst="rect">
            <a:avLst/>
          </a:prstGeom>
        </p:spPr>
      </p:pic>
    </p:spTree>
    <p:extLst>
      <p:ext uri="{BB962C8B-B14F-4D97-AF65-F5344CB8AC3E}">
        <p14:creationId xmlns:p14="http://schemas.microsoft.com/office/powerpoint/2010/main" val="1537013165"/>
      </p:ext>
    </p:extLst>
  </p:cSld>
  <p:clrMapOvr>
    <a:masterClrMapping/>
  </p:clrMapOvr>
  <mc:AlternateContent xmlns:mc="http://schemas.openxmlformats.org/markup-compatibility/2006" xmlns:p14="http://schemas.microsoft.com/office/powerpoint/2010/main">
    <mc:Choice Requires="p14">
      <p:transition spd="med">
        <p14:honeycomb/>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bg>
      <p:bgPr>
        <a:gradFill rotWithShape="1">
          <a:gsLst>
            <a:gs pos="0">
              <a:srgbClr val="0000FF"/>
            </a:gs>
            <a:gs pos="100000">
              <a:schemeClr val="bg2">
                <a:shade val="98000"/>
                <a:satMod val="120000"/>
                <a:lumMod val="98000"/>
              </a:schemeClr>
            </a:gs>
          </a:gsLst>
          <a:path path="circle">
            <a:fillToRect l="50000" t="50000" r="100000" b="100000"/>
          </a:path>
        </a:gra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A72647E-CBD4-48ED-B976-5E82A0097A89}"/>
              </a:ext>
            </a:extLst>
          </p:cNvPr>
          <p:cNvSpPr>
            <a:spLocks noGrp="1"/>
          </p:cNvSpPr>
          <p:nvPr>
            <p:ph idx="1"/>
          </p:nvPr>
        </p:nvSpPr>
        <p:spPr>
          <a:xfrm>
            <a:off x="1331434" y="2675074"/>
            <a:ext cx="4782287" cy="2909417"/>
          </a:xfrm>
        </p:spPr>
        <p:txBody>
          <a:bodyPr>
            <a:normAutofit/>
          </a:bodyPr>
          <a:lstStyle/>
          <a:p>
            <a:pPr marL="0" indent="0">
              <a:buNone/>
            </a:pPr>
            <a:r>
              <a:rPr lang="en-US" sz="3600" dirty="0">
                <a:solidFill>
                  <a:srgbClr val="FEFFFF"/>
                </a:solidFill>
              </a:rPr>
              <a:t>“My faith can grow without trials.”</a:t>
            </a:r>
          </a:p>
          <a:p>
            <a:pPr marL="0" indent="0">
              <a:buNone/>
            </a:pPr>
            <a:endParaRPr lang="en-US" sz="3600" dirty="0">
              <a:solidFill>
                <a:srgbClr val="FEFFFF"/>
              </a:solidFill>
            </a:endParaRPr>
          </a:p>
          <a:p>
            <a:pPr marL="0" indent="0">
              <a:buNone/>
            </a:pPr>
            <a:r>
              <a:rPr lang="en-US" sz="3600" dirty="0">
                <a:solidFill>
                  <a:srgbClr val="FEFFFF"/>
                </a:solidFill>
              </a:rPr>
              <a:t>		Myth or Fact?</a:t>
            </a:r>
          </a:p>
          <a:p>
            <a:endParaRPr lang="en-US" dirty="0">
              <a:solidFill>
                <a:srgbClr val="FEFFFF"/>
              </a:solidFill>
            </a:endParaRPr>
          </a:p>
        </p:txBody>
      </p:sp>
      <p:pic>
        <p:nvPicPr>
          <p:cNvPr id="4" name="Picture 3" descr="A close up of a sign&#10;&#10;Description automatically generated">
            <a:extLst>
              <a:ext uri="{FF2B5EF4-FFF2-40B4-BE49-F238E27FC236}">
                <a16:creationId xmlns:a16="http://schemas.microsoft.com/office/drawing/2014/main" id="{FC4F03C5-3BD5-47E9-A523-59863EE19B5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273254" y="2675074"/>
            <a:ext cx="2727303" cy="2215933"/>
          </a:xfrm>
          <a:prstGeom prst="rect">
            <a:avLst/>
          </a:prstGeom>
        </p:spPr>
      </p:pic>
      <p:sp>
        <p:nvSpPr>
          <p:cNvPr id="5" name="Rectangle 4">
            <a:extLst>
              <a:ext uri="{FF2B5EF4-FFF2-40B4-BE49-F238E27FC236}">
                <a16:creationId xmlns:a16="http://schemas.microsoft.com/office/drawing/2014/main" id="{3589E0F9-BC12-4E5D-85C8-02A1A7904920}"/>
              </a:ext>
            </a:extLst>
          </p:cNvPr>
          <p:cNvSpPr/>
          <p:nvPr/>
        </p:nvSpPr>
        <p:spPr>
          <a:xfrm>
            <a:off x="2947875" y="1466116"/>
            <a:ext cx="854721" cy="784830"/>
          </a:xfrm>
          <a:prstGeom prst="rect">
            <a:avLst/>
          </a:prstGeom>
        </p:spPr>
        <p:txBody>
          <a:bodyPr wrap="none">
            <a:spAutoFit/>
          </a:bodyPr>
          <a:lstStyle/>
          <a:p>
            <a:r>
              <a:rPr lang="en-US" sz="4500" b="1" dirty="0"/>
              <a:t>#1</a:t>
            </a:r>
          </a:p>
        </p:txBody>
      </p:sp>
    </p:spTree>
    <p:extLst>
      <p:ext uri="{BB962C8B-B14F-4D97-AF65-F5344CB8AC3E}">
        <p14:creationId xmlns:p14="http://schemas.microsoft.com/office/powerpoint/2010/main" val="2290929828"/>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glitter pattern="hexagon"/>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43376EE-DFF5-4C8D-8F10-D9CB44F04050}"/>
              </a:ext>
            </a:extLst>
          </p:cNvPr>
          <p:cNvSpPr>
            <a:spLocks noGrp="1"/>
          </p:cNvSpPr>
          <p:nvPr>
            <p:ph idx="1"/>
          </p:nvPr>
        </p:nvSpPr>
        <p:spPr>
          <a:xfrm>
            <a:off x="1889940" y="1302488"/>
            <a:ext cx="7448107" cy="4253024"/>
          </a:xfrm>
        </p:spPr>
        <p:txBody>
          <a:bodyPr>
            <a:normAutofit fontScale="92500" lnSpcReduction="20000"/>
          </a:bodyPr>
          <a:lstStyle/>
          <a:p>
            <a:pPr marL="0" indent="0">
              <a:buNone/>
            </a:pPr>
            <a:r>
              <a:rPr lang="en-US" sz="4050" u="sng" dirty="0">
                <a:solidFill>
                  <a:srgbClr val="FF0000"/>
                </a:solidFill>
              </a:rPr>
              <a:t>Myth #1</a:t>
            </a:r>
            <a:endParaRPr lang="en-US" sz="4050" dirty="0">
              <a:solidFill>
                <a:srgbClr val="FF0000"/>
              </a:solidFill>
            </a:endParaRPr>
          </a:p>
          <a:p>
            <a:pPr marL="0" indent="0">
              <a:buNone/>
            </a:pPr>
            <a:r>
              <a:rPr lang="en-US" sz="4050" dirty="0">
                <a:solidFill>
                  <a:srgbClr val="FF0000"/>
                </a:solidFill>
              </a:rPr>
              <a:t>“My faith can grow without trials.”</a:t>
            </a:r>
          </a:p>
          <a:p>
            <a:pPr marL="0" indent="0">
              <a:buNone/>
            </a:pPr>
            <a:endParaRPr lang="en-US" sz="4050" dirty="0"/>
          </a:p>
          <a:p>
            <a:pPr marL="600060" lvl="2" indent="0">
              <a:buNone/>
            </a:pPr>
            <a:r>
              <a:rPr lang="en-US" sz="3750" u="sng" dirty="0">
                <a:solidFill>
                  <a:srgbClr val="0000FF"/>
                </a:solidFill>
              </a:rPr>
              <a:t>Fact #1</a:t>
            </a:r>
            <a:endParaRPr lang="en-US" sz="3750" dirty="0">
              <a:solidFill>
                <a:srgbClr val="0000FF"/>
              </a:solidFill>
            </a:endParaRPr>
          </a:p>
          <a:p>
            <a:pPr marL="600060" lvl="2" indent="0">
              <a:buNone/>
            </a:pPr>
            <a:r>
              <a:rPr lang="en-US" sz="3750" dirty="0">
                <a:solidFill>
                  <a:srgbClr val="0000FF"/>
                </a:solidFill>
              </a:rPr>
              <a:t>Faith can grow in the crucible and fire of life. </a:t>
            </a:r>
          </a:p>
          <a:p>
            <a:pPr marL="600060" lvl="2" indent="0">
              <a:buNone/>
            </a:pPr>
            <a:r>
              <a:rPr lang="en-US" sz="3750" dirty="0">
                <a:solidFill>
                  <a:srgbClr val="0000FF"/>
                </a:solidFill>
              </a:rPr>
              <a:t>(1 Cor 10:13)</a:t>
            </a:r>
          </a:p>
          <a:p>
            <a:pPr marL="0" indent="0">
              <a:buNone/>
            </a:pPr>
            <a:endParaRPr lang="en-US" sz="4050" dirty="0"/>
          </a:p>
          <a:p>
            <a:endParaRPr lang="en-US" dirty="0"/>
          </a:p>
        </p:txBody>
      </p:sp>
      <p:pic>
        <p:nvPicPr>
          <p:cNvPr id="4" name="Picture 3" descr="A close up of a sign&#10;&#10;Description automatically generated">
            <a:extLst>
              <a:ext uri="{FF2B5EF4-FFF2-40B4-BE49-F238E27FC236}">
                <a16:creationId xmlns:a16="http://schemas.microsoft.com/office/drawing/2014/main" id="{B42FF0EF-5C7D-46BD-B73D-F5C5590F556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856" y="4669022"/>
            <a:ext cx="1364760" cy="1204139"/>
          </a:xfrm>
          <a:prstGeom prst="rect">
            <a:avLst/>
          </a:prstGeom>
        </p:spPr>
      </p:pic>
    </p:spTree>
    <p:extLst>
      <p:ext uri="{BB962C8B-B14F-4D97-AF65-F5344CB8AC3E}">
        <p14:creationId xmlns:p14="http://schemas.microsoft.com/office/powerpoint/2010/main" val="929312183"/>
      </p:ext>
    </p:extLst>
  </p:cSld>
  <p:clrMapOvr>
    <a:masterClrMapping/>
  </p:clrMapOvr>
  <mc:AlternateContent xmlns:mc="http://schemas.openxmlformats.org/markup-compatibility/2006" xmlns:p14="http://schemas.microsoft.com/office/powerpoint/2010/main">
    <mc:Choice Requires="p14">
      <p:transition spd="med">
        <p14:vortex dir="r"/>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4" end="4"/>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0000"/>
                <a:satMod val="92000"/>
                <a:lumMod val="120000"/>
              </a:schemeClr>
            </a:gs>
            <a:gs pos="100000">
              <a:schemeClr val="bg2">
                <a:shade val="98000"/>
                <a:satMod val="120000"/>
                <a:lumMod val="98000"/>
              </a:schemeClr>
            </a:gs>
          </a:gsLst>
          <a:path path="circle">
            <a:fillToRect l="50000" t="50000" r="100000" b="100000"/>
          </a:path>
        </a:gradFill>
        <a:effectLst/>
      </p:bgPr>
    </p:bg>
    <p:spTree>
      <p:nvGrpSpPr>
        <p:cNvPr id="1" name=""/>
        <p:cNvGrpSpPr/>
        <p:nvPr/>
      </p:nvGrpSpPr>
      <p:grpSpPr>
        <a:xfrm>
          <a:off x="0" y="0"/>
          <a:ext cx="0" cy="0"/>
          <a:chOff x="0" y="0"/>
          <a:chExt cx="0" cy="0"/>
        </a:xfrm>
      </p:grpSpPr>
      <p:pic>
        <p:nvPicPr>
          <p:cNvPr id="5" name="Content Placeholder 4" descr="A close up of a book&#10;&#10;Description automatically generated">
            <a:extLst>
              <a:ext uri="{FF2B5EF4-FFF2-40B4-BE49-F238E27FC236}">
                <a16:creationId xmlns:a16="http://schemas.microsoft.com/office/drawing/2014/main" id="{022B4FBE-6E79-497C-84D3-71729A627F5B}"/>
              </a:ext>
            </a:extLst>
          </p:cNvPr>
          <p:cNvPicPr>
            <a:picLocks noChangeAspect="1"/>
          </p:cNvPicPr>
          <p:nvPr/>
        </p:nvPicPr>
        <p:blipFill rotWithShape="1">
          <a:blip r:embed="rId2">
            <a:extLst>
              <a:ext uri="{28A0092B-C50C-407E-A947-70E740481C1C}">
                <a14:useLocalDpi xmlns:a14="http://schemas.microsoft.com/office/drawing/2010/main" val="0"/>
              </a:ext>
            </a:extLst>
          </a:blip>
          <a:srcRect t="10642" r="1" b="21243"/>
          <a:stretch/>
        </p:blipFill>
        <p:spPr>
          <a:xfrm>
            <a:off x="0" y="1094228"/>
            <a:ext cx="9140381" cy="4669543"/>
          </a:xfrm>
          <a:prstGeom prst="rect">
            <a:avLst/>
          </a:prstGeom>
        </p:spPr>
      </p:pic>
    </p:spTree>
    <p:extLst>
      <p:ext uri="{BB962C8B-B14F-4D97-AF65-F5344CB8AC3E}">
        <p14:creationId xmlns:p14="http://schemas.microsoft.com/office/powerpoint/2010/main" val="3332784224"/>
      </p:ext>
    </p:extLst>
  </p:cSld>
  <p:clrMapOvr>
    <a:masterClrMapping/>
  </p:clrMapOvr>
  <p:transition spd="me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4792B20-38DC-411A-B86A-75A886F9154F}"/>
              </a:ext>
            </a:extLst>
          </p:cNvPr>
          <p:cNvSpPr>
            <a:spLocks noGrp="1"/>
          </p:cNvSpPr>
          <p:nvPr>
            <p:ph idx="1"/>
          </p:nvPr>
        </p:nvSpPr>
        <p:spPr>
          <a:xfrm>
            <a:off x="1204138" y="1009221"/>
            <a:ext cx="7939863" cy="3125516"/>
          </a:xfrm>
        </p:spPr>
        <p:txBody>
          <a:bodyPr>
            <a:normAutofit fontScale="25000" lnSpcReduction="20000"/>
          </a:bodyPr>
          <a:lstStyle/>
          <a:p>
            <a:pPr marL="0" indent="0">
              <a:buNone/>
            </a:pPr>
            <a:r>
              <a:rPr lang="en-SG" sz="10800" dirty="0"/>
              <a:t>1 Corinthians 10:13</a:t>
            </a:r>
            <a:endParaRPr lang="en-US" sz="10800" dirty="0"/>
          </a:p>
          <a:p>
            <a:pPr marL="0" indent="0">
              <a:buNone/>
            </a:pPr>
            <a:r>
              <a:rPr lang="en-SG" sz="10800" b="1" baseline="30000" dirty="0"/>
              <a:t>13 </a:t>
            </a:r>
            <a:r>
              <a:rPr lang="en-SG" sz="10800" dirty="0"/>
              <a:t>No temptation has overtaken you but such as is common to man; and God is faithful, who will not allow you to be tempted beyond what you are able, but with the temptation will provide the way of escape also, so that you will be able to endure it.</a:t>
            </a:r>
            <a:endParaRPr lang="en-US" altLang="zh-CN" sz="10800" dirty="0"/>
          </a:p>
          <a:p>
            <a:pPr marL="0" indent="0">
              <a:lnSpc>
                <a:spcPct val="120000"/>
              </a:lnSpc>
              <a:buNone/>
            </a:pPr>
            <a:r>
              <a:rPr lang="zh-CN" altLang="en-US" sz="10800" dirty="0">
                <a:solidFill>
                  <a:srgbClr val="0000FF"/>
                </a:solidFill>
              </a:rPr>
              <a:t>哥林多前书</a:t>
            </a:r>
            <a:r>
              <a:rPr lang="en-SG" sz="10800" dirty="0">
                <a:solidFill>
                  <a:srgbClr val="0000FF"/>
                </a:solidFill>
              </a:rPr>
              <a:t> 10:13</a:t>
            </a:r>
            <a:endParaRPr lang="en-US" sz="10800" dirty="0">
              <a:solidFill>
                <a:srgbClr val="0000FF"/>
              </a:solidFill>
            </a:endParaRPr>
          </a:p>
          <a:p>
            <a:pPr marL="0" indent="0">
              <a:lnSpc>
                <a:spcPct val="120000"/>
              </a:lnSpc>
              <a:buNone/>
            </a:pPr>
            <a:r>
              <a:rPr lang="en-SG" sz="10800" b="1" baseline="30000" dirty="0">
                <a:solidFill>
                  <a:srgbClr val="0000FF"/>
                </a:solidFill>
              </a:rPr>
              <a:t>13 </a:t>
            </a:r>
            <a:r>
              <a:rPr lang="zh-CN" altLang="en-US" sz="10800" dirty="0">
                <a:solidFill>
                  <a:srgbClr val="0000FF"/>
                </a:solidFill>
              </a:rPr>
              <a:t>你们所受的试探，无非是人受得起的；神是信实的，他必不容许你们受试探过于你们承受得起的，而且在受试探的时候，必定给你们开一条出路，使你们能忍受得住。</a:t>
            </a:r>
            <a:endParaRPr lang="en-US" sz="10800" dirty="0">
              <a:solidFill>
                <a:srgbClr val="0000FF"/>
              </a:solidFill>
            </a:endParaRPr>
          </a:p>
          <a:p>
            <a:pPr marL="0" indent="0">
              <a:buNone/>
            </a:pPr>
            <a:endParaRPr lang="en-US" sz="9225" dirty="0"/>
          </a:p>
          <a:p>
            <a:pPr marL="0" indent="0">
              <a:buNone/>
            </a:pPr>
            <a:endParaRPr lang="en-US" sz="3000" dirty="0"/>
          </a:p>
          <a:p>
            <a:endParaRPr lang="en-US" dirty="0"/>
          </a:p>
        </p:txBody>
      </p:sp>
    </p:spTree>
    <p:extLst>
      <p:ext uri="{BB962C8B-B14F-4D97-AF65-F5344CB8AC3E}">
        <p14:creationId xmlns:p14="http://schemas.microsoft.com/office/powerpoint/2010/main" val="4007787863"/>
      </p:ext>
    </p:extLst>
  </p:cSld>
  <p:clrMapOvr>
    <a:masterClrMapping/>
  </p:clrMapOvr>
  <mc:AlternateContent xmlns:mc="http://schemas.openxmlformats.org/markup-compatibility/2006" xmlns:p14="http://schemas.microsoft.com/office/powerpoint/2010/main">
    <mc:Choice Requires="p14">
      <p:transition spd="med">
        <p14:prism/>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bg>
      <p:bgPr>
        <a:gradFill rotWithShape="1">
          <a:gsLst>
            <a:gs pos="6000">
              <a:srgbClr val="0000FF"/>
            </a:gs>
            <a:gs pos="100000">
              <a:schemeClr val="bg2">
                <a:shade val="98000"/>
                <a:satMod val="120000"/>
                <a:lumMod val="98000"/>
              </a:schemeClr>
            </a:gs>
          </a:gsLst>
          <a:path path="circle">
            <a:fillToRect l="50000" t="50000" r="100000" b="100000"/>
          </a:path>
        </a:gra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A72647E-CBD4-48ED-B976-5E82A0097A89}"/>
              </a:ext>
            </a:extLst>
          </p:cNvPr>
          <p:cNvSpPr>
            <a:spLocks noGrp="1"/>
          </p:cNvSpPr>
          <p:nvPr>
            <p:ph idx="1"/>
          </p:nvPr>
        </p:nvSpPr>
        <p:spPr>
          <a:xfrm>
            <a:off x="913854" y="2445046"/>
            <a:ext cx="5359400" cy="2909417"/>
          </a:xfrm>
        </p:spPr>
        <p:txBody>
          <a:bodyPr>
            <a:normAutofit fontScale="92500" lnSpcReduction="10000"/>
          </a:bodyPr>
          <a:lstStyle/>
          <a:p>
            <a:pPr marL="0" indent="0">
              <a:buNone/>
            </a:pPr>
            <a:r>
              <a:rPr lang="en-SG" sz="3600" dirty="0"/>
              <a:t>“I help God carry out</a:t>
            </a:r>
          </a:p>
          <a:p>
            <a:pPr marL="0" indent="0">
              <a:buNone/>
            </a:pPr>
            <a:r>
              <a:rPr lang="en-SG" sz="3600" dirty="0"/>
              <a:t>His will for </a:t>
            </a:r>
            <a:r>
              <a:rPr lang="en-SG" sz="3600"/>
              <a:t>me using</a:t>
            </a:r>
          </a:p>
          <a:p>
            <a:pPr marL="0" indent="0">
              <a:buNone/>
            </a:pPr>
            <a:r>
              <a:rPr lang="en-SG" sz="3600"/>
              <a:t>my </a:t>
            </a:r>
            <a:r>
              <a:rPr lang="en-SG" sz="3600" dirty="0"/>
              <a:t>own way.”</a:t>
            </a:r>
            <a:endParaRPr lang="en-US" sz="3600" dirty="0"/>
          </a:p>
          <a:p>
            <a:pPr marL="0" indent="0">
              <a:buNone/>
            </a:pPr>
            <a:endParaRPr lang="en-US" sz="3600" dirty="0"/>
          </a:p>
          <a:p>
            <a:pPr marL="0" indent="0">
              <a:buNone/>
            </a:pPr>
            <a:r>
              <a:rPr lang="en-US" sz="3600" dirty="0"/>
              <a:t>		Myth or Fact?</a:t>
            </a:r>
          </a:p>
        </p:txBody>
      </p:sp>
      <p:pic>
        <p:nvPicPr>
          <p:cNvPr id="4" name="Picture 3" descr="A close up of a sign&#10;&#10;Description automatically generated">
            <a:extLst>
              <a:ext uri="{FF2B5EF4-FFF2-40B4-BE49-F238E27FC236}">
                <a16:creationId xmlns:a16="http://schemas.microsoft.com/office/drawing/2014/main" id="{FC4F03C5-3BD5-47E9-A523-59863EE19B5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273254" y="2675074"/>
            <a:ext cx="2727303" cy="2215933"/>
          </a:xfrm>
          <a:prstGeom prst="rect">
            <a:avLst/>
          </a:prstGeom>
        </p:spPr>
      </p:pic>
      <p:sp>
        <p:nvSpPr>
          <p:cNvPr id="5" name="Rectangle 4">
            <a:extLst>
              <a:ext uri="{FF2B5EF4-FFF2-40B4-BE49-F238E27FC236}">
                <a16:creationId xmlns:a16="http://schemas.microsoft.com/office/drawing/2014/main" id="{3589E0F9-BC12-4E5D-85C8-02A1A7904920}"/>
              </a:ext>
            </a:extLst>
          </p:cNvPr>
          <p:cNvSpPr/>
          <p:nvPr/>
        </p:nvSpPr>
        <p:spPr>
          <a:xfrm>
            <a:off x="2469410" y="1391689"/>
            <a:ext cx="854721" cy="784830"/>
          </a:xfrm>
          <a:prstGeom prst="rect">
            <a:avLst/>
          </a:prstGeom>
        </p:spPr>
        <p:txBody>
          <a:bodyPr wrap="none">
            <a:spAutoFit/>
          </a:bodyPr>
          <a:lstStyle/>
          <a:p>
            <a:r>
              <a:rPr lang="en-US" sz="4500" b="1" dirty="0"/>
              <a:t>#2</a:t>
            </a:r>
          </a:p>
        </p:txBody>
      </p:sp>
    </p:spTree>
    <p:extLst>
      <p:ext uri="{BB962C8B-B14F-4D97-AF65-F5344CB8AC3E}">
        <p14:creationId xmlns:p14="http://schemas.microsoft.com/office/powerpoint/2010/main" val="2633110550"/>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glitter pattern="hexagon"/>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451EFBD-7352-4153-A5BF-EE38518E54ED}"/>
              </a:ext>
            </a:extLst>
          </p:cNvPr>
          <p:cNvSpPr>
            <a:spLocks noGrp="1"/>
          </p:cNvSpPr>
          <p:nvPr>
            <p:ph idx="1"/>
          </p:nvPr>
        </p:nvSpPr>
        <p:spPr>
          <a:xfrm>
            <a:off x="1519267" y="1069902"/>
            <a:ext cx="7180826" cy="1956392"/>
          </a:xfrm>
        </p:spPr>
        <p:txBody>
          <a:bodyPr>
            <a:normAutofit/>
          </a:bodyPr>
          <a:lstStyle/>
          <a:p>
            <a:pPr marL="0" indent="0">
              <a:buNone/>
            </a:pPr>
            <a:r>
              <a:rPr lang="en-US" sz="3300" u="sng" dirty="0">
                <a:solidFill>
                  <a:srgbClr val="FF0000"/>
                </a:solidFill>
              </a:rPr>
              <a:t>Myth #2</a:t>
            </a:r>
          </a:p>
          <a:p>
            <a:pPr marL="0" indent="0">
              <a:buNone/>
            </a:pPr>
            <a:r>
              <a:rPr lang="en-US" sz="3300" dirty="0">
                <a:solidFill>
                  <a:srgbClr val="FF0000"/>
                </a:solidFill>
              </a:rPr>
              <a:t>“I help God carry out His will for me using my own way.”</a:t>
            </a:r>
            <a:endParaRPr lang="en-US" sz="3300" dirty="0"/>
          </a:p>
          <a:p>
            <a:pPr marL="0" indent="0">
              <a:buNone/>
            </a:pPr>
            <a:endParaRPr lang="en-US" dirty="0"/>
          </a:p>
        </p:txBody>
      </p:sp>
    </p:spTree>
    <p:extLst>
      <p:ext uri="{BB962C8B-B14F-4D97-AF65-F5344CB8AC3E}">
        <p14:creationId xmlns:p14="http://schemas.microsoft.com/office/powerpoint/2010/main" val="2356363415"/>
      </p:ext>
    </p:extLst>
  </p:cSld>
  <p:clrMapOvr>
    <a:masterClrMapping/>
  </p:clrMapOvr>
  <mc:AlternateContent xmlns:mc="http://schemas.openxmlformats.org/markup-compatibility/2006" xmlns:p14="http://schemas.microsoft.com/office/powerpoint/2010/main">
    <mc:Choice Requires="p14">
      <p:transition spd="med">
        <p14:doors dir="vert"/>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FCE75C7-19C0-4783-A733-A60771F9F0D9}"/>
              </a:ext>
            </a:extLst>
          </p:cNvPr>
          <p:cNvSpPr>
            <a:spLocks noGrp="1"/>
          </p:cNvSpPr>
          <p:nvPr>
            <p:ph idx="1"/>
          </p:nvPr>
        </p:nvSpPr>
        <p:spPr>
          <a:xfrm>
            <a:off x="1108447" y="1050279"/>
            <a:ext cx="8035555" cy="2972818"/>
          </a:xfrm>
        </p:spPr>
        <p:txBody>
          <a:bodyPr>
            <a:normAutofit fontScale="25000" lnSpcReduction="20000"/>
          </a:bodyPr>
          <a:lstStyle/>
          <a:p>
            <a:pPr marL="0" indent="0">
              <a:buNone/>
            </a:pPr>
            <a:r>
              <a:rPr lang="en-SG" sz="10800" dirty="0"/>
              <a:t>Genesis 15:2-3</a:t>
            </a:r>
            <a:endParaRPr lang="en-US" sz="10800" dirty="0"/>
          </a:p>
          <a:p>
            <a:pPr marL="0" indent="0">
              <a:buNone/>
            </a:pPr>
            <a:r>
              <a:rPr lang="en-SG" sz="10800" b="1" baseline="30000" dirty="0"/>
              <a:t>2 </a:t>
            </a:r>
            <a:r>
              <a:rPr lang="en-SG" sz="10800" dirty="0"/>
              <a:t>Abram said, “O Lord God, what will You give me, since I am childless, and the heir of my house is Eliezer of Damascus?” </a:t>
            </a:r>
            <a:r>
              <a:rPr lang="en-SG" sz="10800" b="1" baseline="30000" dirty="0"/>
              <a:t>3 </a:t>
            </a:r>
            <a:r>
              <a:rPr lang="en-SG" sz="10800" dirty="0"/>
              <a:t>And Abram said, “Since You have given no offspring to me, one born in my house is my heir.”</a:t>
            </a:r>
          </a:p>
          <a:p>
            <a:pPr marL="0" indent="0">
              <a:buNone/>
            </a:pPr>
            <a:endParaRPr lang="en-US" altLang="zh-CN" sz="10800" dirty="0"/>
          </a:p>
          <a:p>
            <a:pPr marL="0" indent="0">
              <a:lnSpc>
                <a:spcPct val="120000"/>
              </a:lnSpc>
              <a:buNone/>
            </a:pPr>
            <a:r>
              <a:rPr lang="zh-CN" altLang="en-US" sz="10800" dirty="0">
                <a:solidFill>
                  <a:srgbClr val="0000FF"/>
                </a:solidFill>
              </a:rPr>
              <a:t>创世记</a:t>
            </a:r>
            <a:r>
              <a:rPr lang="en-SG" sz="10800" dirty="0">
                <a:solidFill>
                  <a:srgbClr val="0000FF"/>
                </a:solidFill>
              </a:rPr>
              <a:t> 15:2-3</a:t>
            </a:r>
            <a:endParaRPr lang="en-US" sz="10800" dirty="0">
              <a:solidFill>
                <a:srgbClr val="0000FF"/>
              </a:solidFill>
            </a:endParaRPr>
          </a:p>
          <a:p>
            <a:pPr marL="0" indent="0">
              <a:lnSpc>
                <a:spcPct val="120000"/>
              </a:lnSpc>
              <a:buNone/>
            </a:pPr>
            <a:r>
              <a:rPr lang="en-SG" sz="10800" b="1" baseline="30000" dirty="0">
                <a:solidFill>
                  <a:srgbClr val="0000FF"/>
                </a:solidFill>
              </a:rPr>
              <a:t>2 </a:t>
            </a:r>
            <a:r>
              <a:rPr lang="zh-CN" altLang="en-US" sz="10800" dirty="0">
                <a:solidFill>
                  <a:srgbClr val="0000FF"/>
                </a:solidFill>
              </a:rPr>
              <a:t>亚伯兰说：</a:t>
            </a:r>
            <a:r>
              <a:rPr lang="en-SG" sz="10800" dirty="0">
                <a:solidFill>
                  <a:srgbClr val="0000FF"/>
                </a:solidFill>
              </a:rPr>
              <a:t>“</a:t>
            </a:r>
            <a:r>
              <a:rPr lang="zh-CN" altLang="en-US" sz="10800" dirty="0">
                <a:solidFill>
                  <a:srgbClr val="0000FF"/>
                </a:solidFill>
              </a:rPr>
              <a:t>主耶和华啊，我一向都没有孩子，你还能赐给我甚么呢？这样，承受我家业的，就是大马士革人以利以谢了。</a:t>
            </a:r>
            <a:r>
              <a:rPr lang="en-SG" sz="10800" dirty="0">
                <a:solidFill>
                  <a:srgbClr val="0000FF"/>
                </a:solidFill>
              </a:rPr>
              <a:t>” </a:t>
            </a:r>
            <a:r>
              <a:rPr lang="en-SG" sz="10800" b="1" baseline="30000" dirty="0">
                <a:solidFill>
                  <a:srgbClr val="0000FF"/>
                </a:solidFill>
              </a:rPr>
              <a:t>3 </a:t>
            </a:r>
            <a:r>
              <a:rPr lang="zh-CN" altLang="en-US" sz="10800" dirty="0">
                <a:solidFill>
                  <a:srgbClr val="0000FF"/>
                </a:solidFill>
              </a:rPr>
              <a:t>亚伯兰又说：</a:t>
            </a:r>
            <a:r>
              <a:rPr lang="en-SG" sz="10800" dirty="0">
                <a:solidFill>
                  <a:srgbClr val="0000FF"/>
                </a:solidFill>
              </a:rPr>
              <a:t>“</a:t>
            </a:r>
            <a:r>
              <a:rPr lang="zh-CN" altLang="en-US" sz="10800" dirty="0">
                <a:solidFill>
                  <a:srgbClr val="0000FF"/>
                </a:solidFill>
              </a:rPr>
              <a:t>你既然没有给我后裔，那生在我家中的人，就是我的继承人了。</a:t>
            </a:r>
            <a:r>
              <a:rPr lang="en-SG" sz="10800" dirty="0">
                <a:solidFill>
                  <a:srgbClr val="0000FF"/>
                </a:solidFill>
              </a:rPr>
              <a:t>”</a:t>
            </a:r>
            <a:endParaRPr lang="en-US" sz="10800" dirty="0">
              <a:solidFill>
                <a:srgbClr val="0000FF"/>
              </a:solidFill>
            </a:endParaRPr>
          </a:p>
          <a:p>
            <a:pPr marL="0" indent="0">
              <a:buNone/>
            </a:pPr>
            <a:endParaRPr lang="en-US" sz="2400" dirty="0"/>
          </a:p>
          <a:p>
            <a:pPr marL="0" indent="0">
              <a:buNone/>
            </a:pPr>
            <a:endParaRPr lang="en-US" dirty="0"/>
          </a:p>
        </p:txBody>
      </p:sp>
    </p:spTree>
    <p:extLst>
      <p:ext uri="{BB962C8B-B14F-4D97-AF65-F5344CB8AC3E}">
        <p14:creationId xmlns:p14="http://schemas.microsoft.com/office/powerpoint/2010/main" val="350927057"/>
      </p:ext>
    </p:extLst>
  </p:cSld>
  <p:clrMapOvr>
    <a:masterClrMapping/>
  </p:clrMapOvr>
  <mc:AlternateContent xmlns:mc="http://schemas.openxmlformats.org/markup-compatibility/2006" xmlns:p14="http://schemas.microsoft.com/office/powerpoint/2010/main">
    <mc:Choice Requires="p14">
      <p:transition spd="med">
        <p14:prism isInverted="1"/>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C561CC1-5018-426F-AE66-1949BF67A2AA}"/>
              </a:ext>
            </a:extLst>
          </p:cNvPr>
          <p:cNvSpPr>
            <a:spLocks noGrp="1"/>
          </p:cNvSpPr>
          <p:nvPr>
            <p:ph idx="1"/>
          </p:nvPr>
        </p:nvSpPr>
        <p:spPr>
          <a:xfrm>
            <a:off x="1056955" y="857253"/>
            <a:ext cx="8185399" cy="2736850"/>
          </a:xfrm>
        </p:spPr>
        <p:txBody>
          <a:bodyPr>
            <a:normAutofit fontScale="25000" lnSpcReduction="20000"/>
          </a:bodyPr>
          <a:lstStyle/>
          <a:p>
            <a:pPr marL="0" indent="0">
              <a:buNone/>
            </a:pPr>
            <a:r>
              <a:rPr lang="en-SG" sz="9600" dirty="0"/>
              <a:t>Genesis 15:4-6</a:t>
            </a:r>
            <a:endParaRPr lang="en-US" sz="9600" dirty="0"/>
          </a:p>
          <a:p>
            <a:pPr marL="0" indent="0">
              <a:buNone/>
            </a:pPr>
            <a:r>
              <a:rPr lang="en-SG" sz="9600" b="1" baseline="30000" dirty="0"/>
              <a:t>4 </a:t>
            </a:r>
            <a:r>
              <a:rPr lang="en-SG" sz="9600" dirty="0"/>
              <a:t>Then behold, the word of the Lord came to him, saying, “This man will not be your heir; but one who will come forth from your own body, he shall be your heir.” </a:t>
            </a:r>
            <a:r>
              <a:rPr lang="en-SG" sz="9600" b="1" baseline="30000" dirty="0"/>
              <a:t>5 </a:t>
            </a:r>
            <a:r>
              <a:rPr lang="en-SG" sz="9600" dirty="0"/>
              <a:t>And He took him outside and said, “Now look toward the heavens, and count the stars, if you are able to count them.” And He said to him, “So shall your descendants be.” </a:t>
            </a:r>
            <a:r>
              <a:rPr lang="en-SG" sz="9600" b="1" baseline="30000" dirty="0"/>
              <a:t>6 </a:t>
            </a:r>
            <a:r>
              <a:rPr lang="en-SG" sz="9600" dirty="0"/>
              <a:t>Then he believed in the Lord; and He reckoned it to him as righteousness.</a:t>
            </a:r>
            <a:endParaRPr lang="en-US" altLang="zh-CN" sz="9600" dirty="0"/>
          </a:p>
          <a:p>
            <a:pPr marL="0" indent="0">
              <a:lnSpc>
                <a:spcPct val="120000"/>
              </a:lnSpc>
              <a:buNone/>
            </a:pPr>
            <a:r>
              <a:rPr lang="zh-CN" altLang="en-US" sz="9600" dirty="0">
                <a:solidFill>
                  <a:srgbClr val="0000FF"/>
                </a:solidFill>
              </a:rPr>
              <a:t>创世记</a:t>
            </a:r>
            <a:r>
              <a:rPr lang="en-SG" sz="9600" dirty="0">
                <a:solidFill>
                  <a:srgbClr val="0000FF"/>
                </a:solidFill>
              </a:rPr>
              <a:t> 15:4-6</a:t>
            </a:r>
            <a:endParaRPr lang="en-US" sz="9600" dirty="0">
              <a:solidFill>
                <a:srgbClr val="0000FF"/>
              </a:solidFill>
            </a:endParaRPr>
          </a:p>
          <a:p>
            <a:pPr marL="0" indent="0">
              <a:lnSpc>
                <a:spcPct val="120000"/>
              </a:lnSpc>
              <a:buNone/>
            </a:pPr>
            <a:r>
              <a:rPr lang="en-SG" sz="9600" b="1" baseline="30000" dirty="0">
                <a:solidFill>
                  <a:srgbClr val="0000FF"/>
                </a:solidFill>
              </a:rPr>
              <a:t>4 </a:t>
            </a:r>
            <a:r>
              <a:rPr lang="zh-CN" altLang="en-US" sz="9600" dirty="0">
                <a:solidFill>
                  <a:srgbClr val="0000FF"/>
                </a:solidFill>
              </a:rPr>
              <a:t>耶和华的话又临到亚伯兰说：</a:t>
            </a:r>
            <a:r>
              <a:rPr lang="en-SG" sz="9600" dirty="0">
                <a:solidFill>
                  <a:srgbClr val="0000FF"/>
                </a:solidFill>
              </a:rPr>
              <a:t>“</a:t>
            </a:r>
            <a:r>
              <a:rPr lang="zh-CN" altLang="en-US" sz="9600" dirty="0">
                <a:solidFill>
                  <a:srgbClr val="0000FF"/>
                </a:solidFill>
              </a:rPr>
              <a:t>这人必不会作你的继承人；你亲生的才会是你的继承人。</a:t>
            </a:r>
            <a:r>
              <a:rPr lang="en-SG" sz="9600" dirty="0">
                <a:solidFill>
                  <a:srgbClr val="0000FF"/>
                </a:solidFill>
              </a:rPr>
              <a:t>” </a:t>
            </a:r>
            <a:r>
              <a:rPr lang="en-SG" sz="9600" b="1" baseline="30000" dirty="0">
                <a:solidFill>
                  <a:srgbClr val="0000FF"/>
                </a:solidFill>
              </a:rPr>
              <a:t>5 </a:t>
            </a:r>
            <a:r>
              <a:rPr lang="zh-CN" altLang="en-US" sz="9600" dirty="0">
                <a:solidFill>
                  <a:srgbClr val="0000FF"/>
                </a:solidFill>
              </a:rPr>
              <a:t>于是领他到外面去，说：</a:t>
            </a:r>
            <a:r>
              <a:rPr lang="en-SG" sz="9600" dirty="0">
                <a:solidFill>
                  <a:srgbClr val="0000FF"/>
                </a:solidFill>
              </a:rPr>
              <a:t>“</a:t>
            </a:r>
            <a:r>
              <a:rPr lang="zh-CN" altLang="en-US" sz="9600" dirty="0">
                <a:solidFill>
                  <a:srgbClr val="0000FF"/>
                </a:solidFill>
              </a:rPr>
              <a:t>你向天观看，数点众星，看你能不能把它们数得清楚。</a:t>
            </a:r>
            <a:r>
              <a:rPr lang="en-SG" sz="9600" dirty="0">
                <a:solidFill>
                  <a:srgbClr val="0000FF"/>
                </a:solidFill>
              </a:rPr>
              <a:t>”</a:t>
            </a:r>
            <a:r>
              <a:rPr lang="zh-CN" altLang="en-US" sz="9600" dirty="0">
                <a:solidFill>
                  <a:srgbClr val="0000FF"/>
                </a:solidFill>
              </a:rPr>
              <a:t>又对他说：</a:t>
            </a:r>
            <a:r>
              <a:rPr lang="en-SG" sz="9600" dirty="0">
                <a:solidFill>
                  <a:srgbClr val="0000FF"/>
                </a:solidFill>
              </a:rPr>
              <a:t>“</a:t>
            </a:r>
            <a:r>
              <a:rPr lang="zh-CN" altLang="en-US" sz="9600" dirty="0">
                <a:solidFill>
                  <a:srgbClr val="0000FF"/>
                </a:solidFill>
              </a:rPr>
              <a:t>你的后裔将要这样众多。</a:t>
            </a:r>
            <a:r>
              <a:rPr lang="en-SG" sz="9600" dirty="0">
                <a:solidFill>
                  <a:srgbClr val="0000FF"/>
                </a:solidFill>
              </a:rPr>
              <a:t>” </a:t>
            </a:r>
            <a:r>
              <a:rPr lang="en-SG" sz="9600" b="1" baseline="30000" dirty="0">
                <a:solidFill>
                  <a:srgbClr val="0000FF"/>
                </a:solidFill>
              </a:rPr>
              <a:t>6 </a:t>
            </a:r>
            <a:r>
              <a:rPr lang="zh-CN" altLang="en-US" sz="9600" dirty="0">
                <a:solidFill>
                  <a:srgbClr val="0000FF"/>
                </a:solidFill>
              </a:rPr>
              <a:t>亚伯兰信耶和华，耶和华就以此算为他的义了。</a:t>
            </a:r>
            <a:endParaRPr lang="en-US" sz="9600" dirty="0">
              <a:solidFill>
                <a:srgbClr val="0000FF"/>
              </a:solidFill>
            </a:endParaRPr>
          </a:p>
          <a:p>
            <a:endParaRPr lang="en-US" sz="8400" dirty="0"/>
          </a:p>
          <a:p>
            <a:endParaRPr lang="en-US" dirty="0"/>
          </a:p>
        </p:txBody>
      </p:sp>
    </p:spTree>
    <p:extLst>
      <p:ext uri="{BB962C8B-B14F-4D97-AF65-F5344CB8AC3E}">
        <p14:creationId xmlns:p14="http://schemas.microsoft.com/office/powerpoint/2010/main" val="1478374811"/>
      </p:ext>
    </p:extLst>
  </p:cSld>
  <p:clrMapOvr>
    <a:masterClrMapping/>
  </p:clrMapOvr>
  <mc:AlternateContent xmlns:mc="http://schemas.openxmlformats.org/markup-compatibility/2006" xmlns:p14="http://schemas.microsoft.com/office/powerpoint/2010/main">
    <mc:Choice Requires="p14">
      <p:transition spd="med">
        <p14:prism isContent="1" isInverted="1"/>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14F2FCF-6C63-4FAB-9102-F949FFDEE39C}"/>
              </a:ext>
            </a:extLst>
          </p:cNvPr>
          <p:cNvSpPr>
            <a:spLocks noGrp="1"/>
          </p:cNvSpPr>
          <p:nvPr>
            <p:ph idx="1"/>
          </p:nvPr>
        </p:nvSpPr>
        <p:spPr>
          <a:xfrm>
            <a:off x="972881" y="976057"/>
            <a:ext cx="8078086" cy="2616421"/>
          </a:xfrm>
        </p:spPr>
        <p:txBody>
          <a:bodyPr>
            <a:normAutofit fontScale="25000" lnSpcReduction="20000"/>
          </a:bodyPr>
          <a:lstStyle/>
          <a:p>
            <a:pPr marL="0" indent="0">
              <a:buNone/>
            </a:pPr>
            <a:r>
              <a:rPr lang="en-SG" sz="9600" dirty="0"/>
              <a:t>Genesis 16:1-2</a:t>
            </a:r>
            <a:endParaRPr lang="en-US" sz="9600" dirty="0"/>
          </a:p>
          <a:p>
            <a:pPr marL="0" indent="0">
              <a:buNone/>
            </a:pPr>
            <a:r>
              <a:rPr lang="en-SG" sz="9600" b="1" baseline="30000" dirty="0"/>
              <a:t>1</a:t>
            </a:r>
            <a:r>
              <a:rPr lang="en-SG" sz="9600" b="1" dirty="0"/>
              <a:t> </a:t>
            </a:r>
            <a:r>
              <a:rPr lang="en-SG" sz="9600" dirty="0"/>
              <a:t>Now Sarai, Abram’s wife had borne him no </a:t>
            </a:r>
            <a:r>
              <a:rPr lang="en-SG" sz="9600" i="1" dirty="0"/>
              <a:t>children</a:t>
            </a:r>
            <a:r>
              <a:rPr lang="en-SG" sz="9600" dirty="0"/>
              <a:t>, and she had an Egyptian maid whose name was Hagar. </a:t>
            </a:r>
            <a:r>
              <a:rPr lang="en-SG" sz="9600" b="1" baseline="30000" dirty="0"/>
              <a:t>2 </a:t>
            </a:r>
            <a:r>
              <a:rPr lang="en-SG" sz="9600" dirty="0"/>
              <a:t>So Sarai said to Abram, “Now behold, the Lord has prevented me from bearing </a:t>
            </a:r>
            <a:r>
              <a:rPr lang="en-SG" sz="9600" i="1" dirty="0"/>
              <a:t>children</a:t>
            </a:r>
            <a:r>
              <a:rPr lang="en-SG" sz="9600" dirty="0"/>
              <a:t>. Please go in to my maid; perhaps I will obtain children through her.” And Abram listened to the voice of Sarai.</a:t>
            </a:r>
            <a:endParaRPr lang="en-US" sz="9600" dirty="0"/>
          </a:p>
          <a:p>
            <a:pPr marL="0" indent="0">
              <a:buNone/>
            </a:pPr>
            <a:endParaRPr lang="en-US" sz="9600" dirty="0"/>
          </a:p>
          <a:p>
            <a:pPr marL="0" indent="0">
              <a:lnSpc>
                <a:spcPct val="120000"/>
              </a:lnSpc>
              <a:buNone/>
            </a:pPr>
            <a:r>
              <a:rPr lang="zh-CN" altLang="en-US" sz="9600" dirty="0">
                <a:solidFill>
                  <a:srgbClr val="0000FF"/>
                </a:solidFill>
              </a:rPr>
              <a:t>创世记</a:t>
            </a:r>
            <a:r>
              <a:rPr lang="en-SG" sz="9600" dirty="0">
                <a:solidFill>
                  <a:srgbClr val="0000FF"/>
                </a:solidFill>
              </a:rPr>
              <a:t> 16:1-2 </a:t>
            </a:r>
          </a:p>
          <a:p>
            <a:pPr marL="0" indent="0">
              <a:lnSpc>
                <a:spcPct val="120000"/>
              </a:lnSpc>
              <a:buNone/>
            </a:pPr>
            <a:r>
              <a:rPr lang="en-SG" sz="9600" b="1" baseline="30000" dirty="0">
                <a:solidFill>
                  <a:srgbClr val="0000FF"/>
                </a:solidFill>
              </a:rPr>
              <a:t>1</a:t>
            </a:r>
            <a:r>
              <a:rPr lang="en-SG" sz="9600" b="1" dirty="0">
                <a:solidFill>
                  <a:srgbClr val="0000FF"/>
                </a:solidFill>
              </a:rPr>
              <a:t> </a:t>
            </a:r>
            <a:r>
              <a:rPr lang="zh-CN" altLang="en-US" sz="9600" dirty="0">
                <a:solidFill>
                  <a:srgbClr val="0000FF"/>
                </a:solidFill>
              </a:rPr>
              <a:t>亚伯兰的妻子撒莱，没有为他生孩子。撒莱却有一个婢女，是埃及人，名叫夏甲。</a:t>
            </a:r>
            <a:r>
              <a:rPr lang="en-SG" sz="9600" dirty="0">
                <a:solidFill>
                  <a:srgbClr val="0000FF"/>
                </a:solidFill>
              </a:rPr>
              <a:t> </a:t>
            </a:r>
            <a:r>
              <a:rPr lang="en-SG" sz="9600" b="1" baseline="30000" dirty="0">
                <a:solidFill>
                  <a:srgbClr val="0000FF"/>
                </a:solidFill>
              </a:rPr>
              <a:t>2 </a:t>
            </a:r>
            <a:r>
              <a:rPr lang="zh-CN" altLang="en-US" sz="9600" dirty="0">
                <a:solidFill>
                  <a:srgbClr val="0000FF"/>
                </a:solidFill>
              </a:rPr>
              <a:t>撒莱对亚伯兰说：</a:t>
            </a:r>
            <a:r>
              <a:rPr lang="en-SG" sz="9600" dirty="0">
                <a:solidFill>
                  <a:srgbClr val="0000FF"/>
                </a:solidFill>
              </a:rPr>
              <a:t>“</a:t>
            </a:r>
            <a:r>
              <a:rPr lang="zh-CN" altLang="en-US" sz="9600" dirty="0">
                <a:solidFill>
                  <a:srgbClr val="0000FF"/>
                </a:solidFill>
              </a:rPr>
              <a:t>请看，耶和华使我不能生育，求你去亲近我的婢女，或者我可以从她得孩子。</a:t>
            </a:r>
            <a:r>
              <a:rPr lang="en-SG" sz="9600" dirty="0">
                <a:solidFill>
                  <a:srgbClr val="0000FF"/>
                </a:solidFill>
              </a:rPr>
              <a:t>”</a:t>
            </a:r>
            <a:r>
              <a:rPr lang="zh-CN" altLang="en-US" sz="9600" dirty="0">
                <a:solidFill>
                  <a:srgbClr val="0000FF"/>
                </a:solidFill>
              </a:rPr>
              <a:t>亚伯兰就听从了撒莱的话。</a:t>
            </a:r>
            <a:r>
              <a:rPr lang="en-SG" sz="9600" dirty="0">
                <a:solidFill>
                  <a:srgbClr val="0000FF"/>
                </a:solidFill>
              </a:rPr>
              <a:t> </a:t>
            </a:r>
            <a:endParaRPr lang="en-US" sz="9600" dirty="0">
              <a:solidFill>
                <a:srgbClr val="0000FF"/>
              </a:solidFill>
            </a:endParaRPr>
          </a:p>
          <a:p>
            <a:pPr marL="0" indent="0">
              <a:buNone/>
            </a:pPr>
            <a:endParaRPr lang="en-US" dirty="0"/>
          </a:p>
        </p:txBody>
      </p:sp>
    </p:spTree>
    <p:extLst>
      <p:ext uri="{BB962C8B-B14F-4D97-AF65-F5344CB8AC3E}">
        <p14:creationId xmlns:p14="http://schemas.microsoft.com/office/powerpoint/2010/main" val="4087717331"/>
      </p:ext>
    </p:extLst>
  </p:cSld>
  <p:clrMapOvr>
    <a:masterClrMapping/>
  </p:clrMapOvr>
  <mc:AlternateContent xmlns:mc="http://schemas.openxmlformats.org/markup-compatibility/2006" xmlns:p14="http://schemas.microsoft.com/office/powerpoint/2010/main">
    <mc:Choice Requires="p14">
      <p:transition spd="med">
        <p14:ferris dir="l"/>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451EFBD-7352-4153-A5BF-EE38518E54ED}"/>
              </a:ext>
            </a:extLst>
          </p:cNvPr>
          <p:cNvSpPr>
            <a:spLocks noGrp="1"/>
          </p:cNvSpPr>
          <p:nvPr>
            <p:ph idx="1"/>
          </p:nvPr>
        </p:nvSpPr>
        <p:spPr>
          <a:xfrm>
            <a:off x="1519265" y="1069904"/>
            <a:ext cx="7550307" cy="4023091"/>
          </a:xfrm>
        </p:spPr>
        <p:txBody>
          <a:bodyPr>
            <a:normAutofit fontScale="70000" lnSpcReduction="20000"/>
          </a:bodyPr>
          <a:lstStyle/>
          <a:p>
            <a:pPr marL="0" indent="0">
              <a:buNone/>
            </a:pPr>
            <a:r>
              <a:rPr lang="en-US" sz="4600" u="sng" dirty="0">
                <a:solidFill>
                  <a:srgbClr val="FF0000"/>
                </a:solidFill>
              </a:rPr>
              <a:t>Myth #2</a:t>
            </a:r>
          </a:p>
          <a:p>
            <a:pPr marL="0" indent="0">
              <a:buNone/>
            </a:pPr>
            <a:r>
              <a:rPr lang="en-US" sz="4600" dirty="0">
                <a:solidFill>
                  <a:srgbClr val="FF0000"/>
                </a:solidFill>
              </a:rPr>
              <a:t>“I help God carry out His will for me using my own way.”</a:t>
            </a:r>
          </a:p>
          <a:p>
            <a:pPr marL="0" indent="0">
              <a:buNone/>
            </a:pPr>
            <a:endParaRPr lang="en-US" sz="4600" dirty="0"/>
          </a:p>
          <a:p>
            <a:pPr marL="600060" lvl="2" indent="0">
              <a:buNone/>
            </a:pPr>
            <a:r>
              <a:rPr lang="en-US" sz="4600" u="sng" dirty="0">
                <a:solidFill>
                  <a:srgbClr val="0000FF"/>
                </a:solidFill>
              </a:rPr>
              <a:t>Fact #2</a:t>
            </a:r>
          </a:p>
          <a:p>
            <a:pPr marL="600060" lvl="2" indent="0">
              <a:buNone/>
            </a:pPr>
            <a:r>
              <a:rPr lang="en-US" sz="4600" dirty="0">
                <a:solidFill>
                  <a:srgbClr val="0000FF"/>
                </a:solidFill>
              </a:rPr>
              <a:t>Whatever that is not of faith is sin.</a:t>
            </a:r>
          </a:p>
          <a:p>
            <a:pPr marL="600060" lvl="2" indent="0">
              <a:buNone/>
            </a:pPr>
            <a:r>
              <a:rPr lang="en-US" sz="4600" dirty="0">
                <a:solidFill>
                  <a:srgbClr val="0000FF"/>
                </a:solidFill>
              </a:rPr>
              <a:t>(Rom 14:23b)</a:t>
            </a:r>
          </a:p>
          <a:p>
            <a:pPr marL="0" indent="0">
              <a:buNone/>
            </a:pPr>
            <a:endParaRPr lang="en-US" sz="4050" dirty="0"/>
          </a:p>
          <a:p>
            <a:pPr marL="0" indent="0">
              <a:buNone/>
            </a:pPr>
            <a:endParaRPr lang="en-US" dirty="0"/>
          </a:p>
        </p:txBody>
      </p:sp>
      <p:pic>
        <p:nvPicPr>
          <p:cNvPr id="4" name="Picture 3" descr="A close up of a sign&#10;&#10;Description automatically generated">
            <a:extLst>
              <a:ext uri="{FF2B5EF4-FFF2-40B4-BE49-F238E27FC236}">
                <a16:creationId xmlns:a16="http://schemas.microsoft.com/office/drawing/2014/main" id="{0DD2CB47-AFE1-4679-8497-F46B88207E9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857" y="4605229"/>
            <a:ext cx="1437062" cy="1267931"/>
          </a:xfrm>
          <a:prstGeom prst="rect">
            <a:avLst/>
          </a:prstGeom>
        </p:spPr>
      </p:pic>
    </p:spTree>
    <p:extLst>
      <p:ext uri="{BB962C8B-B14F-4D97-AF65-F5344CB8AC3E}">
        <p14:creationId xmlns:p14="http://schemas.microsoft.com/office/powerpoint/2010/main" val="3366166569"/>
      </p:ext>
    </p:extLst>
  </p:cSld>
  <p:clrMapOvr>
    <a:masterClrMapping/>
  </p:clrMapOvr>
  <mc:AlternateContent xmlns:mc="http://schemas.openxmlformats.org/markup-compatibility/2006" xmlns:p14="http://schemas.microsoft.com/office/powerpoint/2010/main">
    <mc:Choice Requires="p14">
      <p:transition spd="med">
        <p14:doors dir="vert"/>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451EFBD-7352-4153-A5BF-EE38518E54ED}"/>
              </a:ext>
            </a:extLst>
          </p:cNvPr>
          <p:cNvSpPr>
            <a:spLocks noGrp="1"/>
          </p:cNvSpPr>
          <p:nvPr>
            <p:ph idx="1"/>
          </p:nvPr>
        </p:nvSpPr>
        <p:spPr>
          <a:xfrm>
            <a:off x="1223616" y="264168"/>
            <a:ext cx="7920384" cy="3535325"/>
          </a:xfrm>
        </p:spPr>
        <p:txBody>
          <a:bodyPr>
            <a:normAutofit fontScale="25000" lnSpcReduction="20000"/>
          </a:bodyPr>
          <a:lstStyle/>
          <a:p>
            <a:pPr marL="0" indent="0">
              <a:buNone/>
            </a:pPr>
            <a:r>
              <a:rPr lang="en-US" sz="12800" dirty="0">
                <a:solidFill>
                  <a:srgbClr val="FF0000"/>
                </a:solidFill>
              </a:rPr>
              <a:t>Myths of Faith </a:t>
            </a:r>
            <a:r>
              <a:rPr lang="en-US" sz="12800" dirty="0">
                <a:solidFill>
                  <a:schemeClr val="tx1"/>
                </a:solidFill>
              </a:rPr>
              <a:t>versus</a:t>
            </a:r>
            <a:r>
              <a:rPr lang="en-US" sz="12800" dirty="0">
                <a:solidFill>
                  <a:srgbClr val="FF0000"/>
                </a:solidFill>
              </a:rPr>
              <a:t> </a:t>
            </a:r>
            <a:r>
              <a:rPr lang="en-US" sz="12800" dirty="0">
                <a:solidFill>
                  <a:srgbClr val="0000FF"/>
                </a:solidFill>
              </a:rPr>
              <a:t>Facts of Faith</a:t>
            </a:r>
          </a:p>
          <a:p>
            <a:pPr marL="0" indent="0">
              <a:buNone/>
            </a:pPr>
            <a:endParaRPr lang="en-US" sz="4000" dirty="0">
              <a:solidFill>
                <a:srgbClr val="FF0000"/>
              </a:solidFill>
            </a:endParaRPr>
          </a:p>
          <a:p>
            <a:pPr marL="0" indent="0">
              <a:buNone/>
            </a:pPr>
            <a:r>
              <a:rPr lang="en-US" sz="12800" dirty="0">
                <a:solidFill>
                  <a:srgbClr val="FF0000"/>
                </a:solidFill>
              </a:rPr>
              <a:t>Myth #1:</a:t>
            </a:r>
          </a:p>
          <a:p>
            <a:pPr marL="0" indent="0">
              <a:buNone/>
            </a:pPr>
            <a:r>
              <a:rPr lang="en-US" sz="12800" dirty="0">
                <a:solidFill>
                  <a:srgbClr val="FF0000"/>
                </a:solidFill>
              </a:rPr>
              <a:t>“My faith can grow without trials.”</a:t>
            </a:r>
          </a:p>
          <a:p>
            <a:pPr marL="942952" lvl="3" indent="0">
              <a:buNone/>
            </a:pPr>
            <a:r>
              <a:rPr lang="en-US" sz="12800" dirty="0">
                <a:solidFill>
                  <a:srgbClr val="0000FF"/>
                </a:solidFill>
              </a:rPr>
              <a:t>Fact #1:</a:t>
            </a:r>
          </a:p>
          <a:p>
            <a:pPr marL="942952" lvl="3" indent="0">
              <a:buNone/>
            </a:pPr>
            <a:r>
              <a:rPr lang="en-US" sz="12800" u="sng" dirty="0">
                <a:solidFill>
                  <a:srgbClr val="0000FF"/>
                </a:solidFill>
              </a:rPr>
              <a:t>Faith can grow in the crucible and fire of life.</a:t>
            </a:r>
            <a:r>
              <a:rPr lang="en-US" sz="12800" dirty="0">
                <a:solidFill>
                  <a:srgbClr val="0000FF"/>
                </a:solidFill>
              </a:rPr>
              <a:t>(1 Cor 10:13)</a:t>
            </a:r>
          </a:p>
          <a:p>
            <a:pPr marL="0" indent="0">
              <a:buNone/>
            </a:pPr>
            <a:endParaRPr lang="en-US" sz="4000" dirty="0">
              <a:solidFill>
                <a:srgbClr val="FF0000"/>
              </a:solidFill>
            </a:endParaRPr>
          </a:p>
          <a:p>
            <a:pPr marL="0" indent="0">
              <a:buNone/>
            </a:pPr>
            <a:r>
              <a:rPr lang="en-US" sz="12800" dirty="0">
                <a:solidFill>
                  <a:srgbClr val="FF0000"/>
                </a:solidFill>
              </a:rPr>
              <a:t>Myth #2:</a:t>
            </a:r>
          </a:p>
          <a:p>
            <a:pPr marL="0" indent="0">
              <a:buNone/>
            </a:pPr>
            <a:r>
              <a:rPr lang="en-US" sz="12800" dirty="0">
                <a:solidFill>
                  <a:srgbClr val="FF0000"/>
                </a:solidFill>
              </a:rPr>
              <a:t>“I help God carry out His will for me using my own way.”</a:t>
            </a:r>
            <a:endParaRPr lang="en-US" sz="12800" dirty="0"/>
          </a:p>
          <a:p>
            <a:pPr marL="942952" lvl="3" indent="0">
              <a:buNone/>
            </a:pPr>
            <a:r>
              <a:rPr lang="en-US" sz="12800" dirty="0">
                <a:solidFill>
                  <a:srgbClr val="0000FF"/>
                </a:solidFill>
              </a:rPr>
              <a:t>Fact #2:</a:t>
            </a:r>
          </a:p>
          <a:p>
            <a:pPr marL="942952" lvl="3" indent="0">
              <a:buNone/>
            </a:pPr>
            <a:r>
              <a:rPr lang="en-US" sz="12800" u="sng" dirty="0">
                <a:solidFill>
                  <a:srgbClr val="0000FF"/>
                </a:solidFill>
              </a:rPr>
              <a:t>Whatever that is not of faith is sin.</a:t>
            </a:r>
          </a:p>
          <a:p>
            <a:pPr marL="942952" lvl="3" indent="0">
              <a:buNone/>
            </a:pPr>
            <a:r>
              <a:rPr lang="en-US" sz="12800" dirty="0">
                <a:solidFill>
                  <a:srgbClr val="0000FF"/>
                </a:solidFill>
              </a:rPr>
              <a:t>(Rom 14:23b)</a:t>
            </a:r>
            <a:endParaRPr lang="en-US" sz="12800" dirty="0"/>
          </a:p>
          <a:p>
            <a:pPr marL="0" indent="0">
              <a:buNone/>
            </a:pPr>
            <a:endParaRPr lang="en-US" dirty="0"/>
          </a:p>
        </p:txBody>
      </p:sp>
      <p:pic>
        <p:nvPicPr>
          <p:cNvPr id="6" name="Picture 5" descr="A close up of a sign&#10;&#10;Description automatically generated">
            <a:extLst>
              <a:ext uri="{FF2B5EF4-FFF2-40B4-BE49-F238E27FC236}">
                <a16:creationId xmlns:a16="http://schemas.microsoft.com/office/drawing/2014/main" id="{7803D372-70A5-43DE-A803-9BCDFE21285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660" y="5752213"/>
            <a:ext cx="1253290" cy="1105787"/>
          </a:xfrm>
          <a:prstGeom prst="rect">
            <a:avLst/>
          </a:prstGeom>
        </p:spPr>
      </p:pic>
    </p:spTree>
    <p:extLst>
      <p:ext uri="{BB962C8B-B14F-4D97-AF65-F5344CB8AC3E}">
        <p14:creationId xmlns:p14="http://schemas.microsoft.com/office/powerpoint/2010/main" val="3083415039"/>
      </p:ext>
    </p:extLst>
  </p:cSld>
  <p:clrMapOvr>
    <a:masterClrMapping/>
  </p:clrMapOvr>
  <mc:AlternateContent xmlns:mc="http://schemas.openxmlformats.org/markup-compatibility/2006" xmlns:p14="http://schemas.microsoft.com/office/powerpoint/2010/main">
    <mc:Choice Requires="p14">
      <p:transition spd="med">
        <p14:doors dir="vert"/>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6285089E-2A8B-496D-8F2F-657382446719}"/>
              </a:ext>
            </a:extLst>
          </p:cNvPr>
          <p:cNvPicPr>
            <a:picLocks noGrp="1" noChangeAspect="1"/>
          </p:cNvPicPr>
          <p:nvPr>
            <p:ph idx="1"/>
          </p:nvPr>
        </p:nvPicPr>
        <p:blipFill>
          <a:blip r:embed="rId2"/>
          <a:stretch>
            <a:fillRect/>
          </a:stretch>
        </p:blipFill>
        <p:spPr>
          <a:xfrm>
            <a:off x="4723856" y="602901"/>
            <a:ext cx="4745461" cy="3559097"/>
          </a:xfrm>
          <a:prstGeom prst="rect">
            <a:avLst/>
          </a:prstGeom>
        </p:spPr>
      </p:pic>
      <p:pic>
        <p:nvPicPr>
          <p:cNvPr id="6" name="Picture 5">
            <a:extLst>
              <a:ext uri="{FF2B5EF4-FFF2-40B4-BE49-F238E27FC236}">
                <a16:creationId xmlns:a16="http://schemas.microsoft.com/office/drawing/2014/main" id="{4D2A2975-77B3-4C7A-BED1-9FF2DB29645B}"/>
              </a:ext>
            </a:extLst>
          </p:cNvPr>
          <p:cNvPicPr>
            <a:picLocks noChangeAspect="1"/>
          </p:cNvPicPr>
          <p:nvPr/>
        </p:nvPicPr>
        <p:blipFill>
          <a:blip r:embed="rId3"/>
          <a:stretch>
            <a:fillRect/>
          </a:stretch>
        </p:blipFill>
        <p:spPr>
          <a:xfrm>
            <a:off x="1" y="2806883"/>
            <a:ext cx="4723855" cy="3542891"/>
          </a:xfrm>
          <a:prstGeom prst="rect">
            <a:avLst/>
          </a:prstGeom>
        </p:spPr>
      </p:pic>
    </p:spTree>
    <p:extLst>
      <p:ext uri="{BB962C8B-B14F-4D97-AF65-F5344CB8AC3E}">
        <p14:creationId xmlns:p14="http://schemas.microsoft.com/office/powerpoint/2010/main" val="2708228041"/>
      </p:ext>
    </p:extLst>
  </p:cSld>
  <p:clrMapOvr>
    <a:masterClrMapping/>
  </p:clrMapOvr>
  <p:transition spd="med">
    <p:comb/>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A33B925-2B37-458A-9CD5-ED9DAAA0ED15}"/>
              </a:ext>
            </a:extLst>
          </p:cNvPr>
          <p:cNvSpPr>
            <a:spLocks noGrp="1"/>
          </p:cNvSpPr>
          <p:nvPr>
            <p:ph idx="1"/>
          </p:nvPr>
        </p:nvSpPr>
        <p:spPr>
          <a:xfrm>
            <a:off x="1253693" y="988991"/>
            <a:ext cx="7709553" cy="2736850"/>
          </a:xfrm>
        </p:spPr>
        <p:txBody>
          <a:bodyPr>
            <a:normAutofit fontScale="25000" lnSpcReduction="20000"/>
          </a:bodyPr>
          <a:lstStyle/>
          <a:p>
            <a:pPr marL="0" indent="0">
              <a:buNone/>
            </a:pPr>
            <a:r>
              <a:rPr lang="en-SG" sz="12000" dirty="0"/>
              <a:t>Hebrews 11:6</a:t>
            </a:r>
            <a:endParaRPr lang="en-US" sz="12000" dirty="0"/>
          </a:p>
          <a:p>
            <a:pPr marL="0" indent="0">
              <a:buNone/>
            </a:pPr>
            <a:r>
              <a:rPr lang="en-SG" sz="12000" dirty="0"/>
              <a:t>And without faith it is impossible to please </a:t>
            </a:r>
            <a:r>
              <a:rPr lang="en-SG" sz="12000" i="1" dirty="0"/>
              <a:t>Him</a:t>
            </a:r>
            <a:r>
              <a:rPr lang="en-SG" sz="12000" dirty="0"/>
              <a:t>, for he who comes to God must believe that He is and </a:t>
            </a:r>
            <a:r>
              <a:rPr lang="en-SG" sz="12000" i="1" dirty="0"/>
              <a:t>that</a:t>
            </a:r>
            <a:r>
              <a:rPr lang="en-SG" sz="12000" dirty="0"/>
              <a:t> He is a rewarder of those who seek Him.</a:t>
            </a:r>
          </a:p>
          <a:p>
            <a:pPr marL="0" indent="0">
              <a:buNone/>
            </a:pPr>
            <a:endParaRPr lang="en-SG" sz="12000" dirty="0"/>
          </a:p>
          <a:p>
            <a:pPr marL="0" indent="0">
              <a:lnSpc>
                <a:spcPct val="120000"/>
              </a:lnSpc>
              <a:buNone/>
            </a:pPr>
            <a:r>
              <a:rPr lang="zh-CN" altLang="en-US" sz="12000" dirty="0">
                <a:solidFill>
                  <a:srgbClr val="0000FF"/>
                </a:solidFill>
              </a:rPr>
              <a:t>希伯来书</a:t>
            </a:r>
            <a:r>
              <a:rPr lang="en-SG" sz="12000" dirty="0">
                <a:solidFill>
                  <a:srgbClr val="0000FF"/>
                </a:solidFill>
              </a:rPr>
              <a:t> 11:6</a:t>
            </a:r>
            <a:endParaRPr lang="en-US" sz="12000" dirty="0">
              <a:solidFill>
                <a:srgbClr val="0000FF"/>
              </a:solidFill>
            </a:endParaRPr>
          </a:p>
          <a:p>
            <a:pPr marL="0" indent="0">
              <a:lnSpc>
                <a:spcPct val="120000"/>
              </a:lnSpc>
              <a:buNone/>
            </a:pPr>
            <a:r>
              <a:rPr lang="zh-CN" altLang="en-US" sz="12000" dirty="0">
                <a:solidFill>
                  <a:srgbClr val="0000FF"/>
                </a:solidFill>
              </a:rPr>
              <a:t>没有信，就不能得到神的喜悦；因为来到神面前的人，必须信神存在，并且信他会赏赐那些寻求他的人。</a:t>
            </a:r>
            <a:endParaRPr lang="en-US" sz="12000" dirty="0">
              <a:solidFill>
                <a:srgbClr val="0000FF"/>
              </a:solidFill>
            </a:endParaRPr>
          </a:p>
          <a:p>
            <a:pPr marL="0" indent="0">
              <a:buNone/>
            </a:pPr>
            <a:endParaRPr lang="en-US" dirty="0"/>
          </a:p>
          <a:p>
            <a:pPr marL="0" indent="0">
              <a:buNone/>
            </a:pPr>
            <a:r>
              <a:rPr lang="en-SG" dirty="0"/>
              <a:t> </a:t>
            </a:r>
            <a:endParaRPr lang="en-US" dirty="0"/>
          </a:p>
          <a:p>
            <a:pPr marL="0" indent="0">
              <a:buNone/>
            </a:pPr>
            <a:endParaRPr lang="en-US" dirty="0"/>
          </a:p>
        </p:txBody>
      </p:sp>
    </p:spTree>
    <p:extLst>
      <p:ext uri="{BB962C8B-B14F-4D97-AF65-F5344CB8AC3E}">
        <p14:creationId xmlns:p14="http://schemas.microsoft.com/office/powerpoint/2010/main" val="2128039260"/>
      </p:ext>
    </p:extLst>
  </p:cSld>
  <p:clrMapOvr>
    <a:masterClrMapping/>
  </p:clrMapOvr>
  <mc:AlternateContent xmlns:mc="http://schemas.openxmlformats.org/markup-compatibility/2006" xmlns:p14="http://schemas.microsoft.com/office/powerpoint/2010/main">
    <mc:Choice Requires="p14">
      <p:transition spd="med">
        <p14:ferris dir="l"/>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C96546D-7E6C-4FE2-8441-DDAEBEBA72CF}"/>
              </a:ext>
            </a:extLst>
          </p:cNvPr>
          <p:cNvSpPr/>
          <p:nvPr/>
        </p:nvSpPr>
        <p:spPr>
          <a:xfrm>
            <a:off x="746938" y="0"/>
            <a:ext cx="8397062" cy="6986528"/>
          </a:xfrm>
          <a:prstGeom prst="rect">
            <a:avLst/>
          </a:prstGeom>
        </p:spPr>
        <p:txBody>
          <a:bodyPr wrap="square">
            <a:spAutoFit/>
          </a:bodyPr>
          <a:lstStyle/>
          <a:p>
            <a:pPr algn="ctr">
              <a:lnSpc>
                <a:spcPct val="80000"/>
              </a:lnSpc>
            </a:pPr>
            <a:r>
              <a:rPr lang="en-US" sz="2800" b="1" dirty="0">
                <a:latin typeface="Times New Roman" panose="02020603050405020304" pitchFamily="18" charset="0"/>
                <a:ea typeface="DengXian" panose="02010600030101010101" pitchFamily="2" charset="-122"/>
              </a:rPr>
              <a:t>Personal Reflection and Prayer</a:t>
            </a:r>
          </a:p>
          <a:p>
            <a:pPr algn="ctr">
              <a:lnSpc>
                <a:spcPct val="80000"/>
              </a:lnSpc>
            </a:pPr>
            <a:endParaRPr lang="en-SG" sz="1000" dirty="0">
              <a:latin typeface="Times New Roman" panose="02020603050405020304" pitchFamily="18" charset="0"/>
              <a:ea typeface="DengXian" panose="02010600030101010101" pitchFamily="2" charset="-122"/>
            </a:endParaRPr>
          </a:p>
          <a:p>
            <a:pPr marL="342900" indent="-342900">
              <a:lnSpc>
                <a:spcPct val="80000"/>
              </a:lnSpc>
              <a:buFont typeface="Arial" panose="020B0604020202020204" pitchFamily="34" charset="0"/>
              <a:buChar char="•"/>
            </a:pPr>
            <a:r>
              <a:rPr lang="en-US" sz="2800" dirty="0">
                <a:latin typeface="Times New Roman" panose="02020603050405020304" pitchFamily="18" charset="0"/>
                <a:ea typeface="DengXian" panose="02010600030101010101" pitchFamily="2" charset="-122"/>
              </a:rPr>
              <a:t> </a:t>
            </a:r>
            <a:r>
              <a:rPr lang="en-US" sz="2800" dirty="0">
                <a:solidFill>
                  <a:srgbClr val="0000FF"/>
                </a:solidFill>
                <a:latin typeface="Times New Roman" panose="02020603050405020304" pitchFamily="18" charset="0"/>
                <a:ea typeface="DengXian" panose="02010600030101010101" pitchFamily="2" charset="-122"/>
              </a:rPr>
              <a:t>“Faith can grow in the crucible and fire of life.”</a:t>
            </a:r>
          </a:p>
          <a:p>
            <a:pPr lvl="1">
              <a:lnSpc>
                <a:spcPct val="80000"/>
              </a:lnSpc>
            </a:pPr>
            <a:r>
              <a:rPr lang="en-US" sz="2800" dirty="0">
                <a:latin typeface="Times New Roman" panose="02020603050405020304" pitchFamily="18" charset="0"/>
                <a:ea typeface="DengXian" panose="02010600030101010101" pitchFamily="2" charset="-122"/>
              </a:rPr>
              <a:t>How does this fact of fact explain a loving God allowing evil and suffering in contrary to some churches that teach about prosperity gospel (health and wealth)? Pray and ask God for His grace and strength if you are going through some testing in your faith at this moment in your life.</a:t>
            </a:r>
            <a:endParaRPr lang="en-SG" sz="2800" dirty="0">
              <a:latin typeface="Times New Roman" panose="02020603050405020304" pitchFamily="18" charset="0"/>
              <a:ea typeface="DengXian" panose="02010600030101010101" pitchFamily="2" charset="-122"/>
            </a:endParaRPr>
          </a:p>
          <a:p>
            <a:pPr marL="342900" indent="-342900">
              <a:lnSpc>
                <a:spcPct val="80000"/>
              </a:lnSpc>
              <a:buFont typeface="Arial" panose="020B0604020202020204" pitchFamily="34" charset="0"/>
              <a:buChar char="•"/>
            </a:pPr>
            <a:endParaRPr lang="en-SG" sz="2800" dirty="0">
              <a:latin typeface="Times New Roman" panose="02020603050405020304" pitchFamily="18" charset="0"/>
              <a:ea typeface="DengXian" panose="02010600030101010101" pitchFamily="2" charset="-122"/>
            </a:endParaRPr>
          </a:p>
          <a:p>
            <a:pPr marL="342900" indent="-342900">
              <a:lnSpc>
                <a:spcPct val="80000"/>
              </a:lnSpc>
              <a:buFont typeface="Arial" panose="020B0604020202020204" pitchFamily="34" charset="0"/>
              <a:buChar char="•"/>
            </a:pPr>
            <a:r>
              <a:rPr lang="en-US" sz="2800" dirty="0">
                <a:latin typeface="Times New Roman" panose="02020603050405020304" pitchFamily="18" charset="0"/>
                <a:ea typeface="DengXian" panose="02010600030101010101" pitchFamily="2" charset="-122"/>
              </a:rPr>
              <a:t> </a:t>
            </a:r>
            <a:r>
              <a:rPr lang="en-US" sz="2800" dirty="0">
                <a:solidFill>
                  <a:srgbClr val="0000FF"/>
                </a:solidFill>
                <a:latin typeface="Times New Roman" panose="02020603050405020304" pitchFamily="18" charset="0"/>
                <a:ea typeface="DengXian" panose="02010600030101010101" pitchFamily="2" charset="-122"/>
              </a:rPr>
              <a:t>“Whatever that is not of faith is sin.”</a:t>
            </a:r>
          </a:p>
          <a:p>
            <a:pPr lvl="1">
              <a:lnSpc>
                <a:spcPct val="80000"/>
              </a:lnSpc>
            </a:pPr>
            <a:r>
              <a:rPr lang="en-US" sz="2800" dirty="0">
                <a:latin typeface="Times New Roman" panose="02020603050405020304" pitchFamily="18" charset="0"/>
                <a:ea typeface="DengXian" panose="02010600030101010101" pitchFamily="2" charset="-122"/>
              </a:rPr>
              <a:t>Was there any time in your life that you have succumbed to the world or your own way of doing things that was not pleasing to God. Acknowledge and confess this sin to God.</a:t>
            </a:r>
            <a:endParaRPr lang="en-SG" sz="2800" dirty="0">
              <a:latin typeface="Times New Roman" panose="02020603050405020304" pitchFamily="18" charset="0"/>
              <a:ea typeface="DengXian" panose="02010600030101010101" pitchFamily="2" charset="-122"/>
            </a:endParaRPr>
          </a:p>
          <a:p>
            <a:pPr>
              <a:lnSpc>
                <a:spcPct val="80000"/>
              </a:lnSpc>
            </a:pPr>
            <a:r>
              <a:rPr lang="en-US" sz="2800" dirty="0">
                <a:latin typeface="Times New Roman" panose="02020603050405020304" pitchFamily="18" charset="0"/>
                <a:ea typeface="DengXian" panose="02010600030101010101" pitchFamily="2" charset="-122"/>
              </a:rPr>
              <a:t> </a:t>
            </a:r>
            <a:endParaRPr lang="en-SG" sz="2800" dirty="0">
              <a:latin typeface="Times New Roman" panose="02020603050405020304" pitchFamily="18" charset="0"/>
              <a:ea typeface="DengXian" panose="02010600030101010101" pitchFamily="2" charset="-122"/>
            </a:endParaRPr>
          </a:p>
          <a:p>
            <a:pPr marL="342900" indent="-342900">
              <a:lnSpc>
                <a:spcPct val="80000"/>
              </a:lnSpc>
              <a:buFont typeface="Arial" panose="020B0604020202020204" pitchFamily="34" charset="0"/>
              <a:buChar char="•"/>
            </a:pPr>
            <a:r>
              <a:rPr lang="en-US" sz="2800" dirty="0">
                <a:latin typeface="Times New Roman" panose="02020603050405020304" pitchFamily="18" charset="0"/>
                <a:ea typeface="DengXian" panose="02010600030101010101" pitchFamily="2" charset="-122"/>
              </a:rPr>
              <a:t>Are you facing any challenge that is coming your way tomorrow? How do the two facts of faith encourage you to persevere in doing the will of God His way and not your way?  </a:t>
            </a:r>
            <a:endParaRPr lang="en-SG" sz="2800" dirty="0">
              <a:latin typeface="Times New Roman" panose="02020603050405020304" pitchFamily="18" charset="0"/>
              <a:ea typeface="DengXian" panose="02010600030101010101" pitchFamily="2" charset="-122"/>
            </a:endParaRPr>
          </a:p>
        </p:txBody>
      </p:sp>
    </p:spTree>
    <p:extLst>
      <p:ext uri="{BB962C8B-B14F-4D97-AF65-F5344CB8AC3E}">
        <p14:creationId xmlns:p14="http://schemas.microsoft.com/office/powerpoint/2010/main" val="4271684091"/>
      </p:ext>
    </p:extLst>
  </p:cSld>
  <p:clrMapOvr>
    <a:masterClrMapping/>
  </p:clrMapOvr>
  <mc:AlternateContent xmlns:mc="http://schemas.openxmlformats.org/markup-compatibility/2006" xmlns:p15="http://schemas.microsoft.com/office/powerpoint/2012/main">
    <mc:Choice Requires="p15">
      <p:transition spd="med">
        <p15:prstTrans prst="drape"/>
      </p:transition>
    </mc:Choice>
    <mc:Fallback xmlns="">
      <p:transition spd="med">
        <p:fade/>
      </p:transition>
    </mc:Fallback>
  </mc:AlternateContent>
</p:sld>
</file>

<file path=ppt/theme/theme1.xml><?xml version="1.0" encoding="utf-8"?>
<a:theme xmlns:a="http://schemas.openxmlformats.org/drawingml/2006/main" name="Wisp">
  <a:themeElements>
    <a:clrScheme name="Wisp">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Wisp">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E0824F95F47CF24CA93EA1F9287386E4" ma:contentTypeVersion="8" ma:contentTypeDescription="Create a new document." ma:contentTypeScope="" ma:versionID="50595fa10659bd5c8509586433655bb4">
  <xsd:schema xmlns:xsd="http://www.w3.org/2001/XMLSchema" xmlns:xs="http://www.w3.org/2001/XMLSchema" xmlns:p="http://schemas.microsoft.com/office/2006/metadata/properties" xmlns:ns3="84e4844c-41b2-4b90-b777-291fbbc446e8" targetNamespace="http://schemas.microsoft.com/office/2006/metadata/properties" ma:root="true" ma:fieldsID="6d74acbb89e9489aef5e553ed548df9f" ns3:_="">
    <xsd:import namespace="84e4844c-41b2-4b90-b777-291fbbc446e8"/>
    <xsd:element name="properties">
      <xsd:complexType>
        <xsd:sequence>
          <xsd:element name="documentManagement">
            <xsd:complexType>
              <xsd:all>
                <xsd:element ref="ns3:MediaServiceMetadata" minOccurs="0"/>
                <xsd:element ref="ns3:MediaServiceFastMetadata" minOccurs="0"/>
                <xsd:element ref="ns3:MediaServiceDateTaken" minOccurs="0"/>
                <xsd:element ref="ns3:MediaServiceAutoTags" minOccurs="0"/>
                <xsd:element ref="ns3:MediaServiceOCR" minOccurs="0"/>
                <xsd:element ref="ns3:MediaServiceLocation" minOccurs="0"/>
                <xsd:element ref="ns3:MediaServiceGenerationTime" minOccurs="0"/>
                <xsd:element ref="ns3: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4e4844c-41b2-4b90-b777-291fbbc446e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OCR" ma:index="12" nillable="true" ma:displayName="Extracted Text" ma:internalName="MediaServiceOCR" ma:readOnly="true">
      <xsd:simpleType>
        <xsd:restriction base="dms:Note">
          <xsd:maxLength value="255"/>
        </xsd:restriction>
      </xsd:simpleType>
    </xsd:element>
    <xsd:element name="MediaServiceLocation" ma:index="13" nillable="true" ma:displayName="Location" ma:internalName="MediaServiceLocation"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7A298104-67C0-46FD-80F4-F84BFF59405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84e4844c-41b2-4b90-b777-291fbbc446e8"/>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710D86FD-8A67-4F1D-8910-84965E6248B8}">
  <ds:schemaRefs>
    <ds:schemaRef ds:uri="http://schemas.microsoft.com/office/2006/metadata/properties"/>
    <ds:schemaRef ds:uri="http://schemas.microsoft.com/office/infopath/2007/PartnerControls"/>
  </ds:schemaRefs>
</ds:datastoreItem>
</file>

<file path=customXml/itemProps3.xml><?xml version="1.0" encoding="utf-8"?>
<ds:datastoreItem xmlns:ds="http://schemas.openxmlformats.org/officeDocument/2006/customXml" ds:itemID="{EA003CF1-7B02-4EE4-981B-E1FF5787EA7E}">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Wisp</Template>
  <TotalTime>114</TotalTime>
  <Words>1833</Words>
  <Application>Microsoft Office PowerPoint</Application>
  <PresentationFormat>On-screen Show (4:3)</PresentationFormat>
  <Paragraphs>94</Paragraphs>
  <Slides>23</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23</vt:i4>
      </vt:variant>
    </vt:vector>
  </HeadingPairs>
  <TitlesOfParts>
    <vt:vector size="29" baseType="lpstr">
      <vt:lpstr>Arial</vt:lpstr>
      <vt:lpstr>Calibri</vt:lpstr>
      <vt:lpstr>Century Gothic</vt:lpstr>
      <vt:lpstr>Times New Roman</vt:lpstr>
      <vt:lpstr>Wingdings 3</vt:lpstr>
      <vt:lpstr>Wisp</vt:lpstr>
      <vt:lpstr>PowerPoint Presentation</vt:lpstr>
      <vt:lpstr>PowerPoint Presentation</vt:lpstr>
      <vt:lpstr>PowerPoint Presentation</vt:lpstr>
      <vt:lpstr>What is faith?  Hebrews 11:1 Now faith is  the assurance of things hoped for,  the conviction of things not seen.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Casey Lok</dc:creator>
  <cp:lastModifiedBy>Casey Lok</cp:lastModifiedBy>
  <cp:revision>4</cp:revision>
  <dcterms:created xsi:type="dcterms:W3CDTF">2019-11-22T08:00:39Z</dcterms:created>
  <dcterms:modified xsi:type="dcterms:W3CDTF">2019-11-23T09:07:32Z</dcterms:modified>
</cp:coreProperties>
</file>