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81" r:id="rId4"/>
    <p:sldId id="282" r:id="rId5"/>
    <p:sldId id="269" r:id="rId6"/>
    <p:sldId id="273" r:id="rId7"/>
    <p:sldId id="283" r:id="rId8"/>
    <p:sldId id="264" r:id="rId9"/>
    <p:sldId id="274" r:id="rId10"/>
    <p:sldId id="284" r:id="rId11"/>
    <p:sldId id="260" r:id="rId12"/>
    <p:sldId id="265" r:id="rId13"/>
    <p:sldId id="261" r:id="rId14"/>
    <p:sldId id="266" r:id="rId15"/>
    <p:sldId id="279" r:id="rId16"/>
    <p:sldId id="262" r:id="rId17"/>
    <p:sldId id="280" r:id="rId18"/>
    <p:sldId id="270" r:id="rId19"/>
    <p:sldId id="271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0066"/>
    <a:srgbClr val="000000"/>
    <a:srgbClr val="003366"/>
    <a:srgbClr val="993300"/>
    <a:srgbClr val="663300"/>
    <a:srgbClr val="FF0000"/>
    <a:srgbClr val="800000"/>
    <a:srgbClr val="CC00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291" y="-4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8030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8049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39439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559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6133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38260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15781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1463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4315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1347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7726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DD8AE-76C5-4ECA-970D-6F196CD448BD}" type="datetimeFigureOut">
              <a:rPr lang="en-SG" smtClean="0"/>
              <a:t>23/12/2018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8192E-33E1-4004-9101-484872CE30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111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411510"/>
            <a:ext cx="72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Making Impossible Possible</a:t>
            </a:r>
            <a:endParaRPr lang="en-SG" sz="28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1:26-38</a:t>
            </a:r>
            <a:endParaRPr lang="en-SG" sz="28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4"/>
          <a:stretch/>
        </p:blipFill>
        <p:spPr>
          <a:xfrm>
            <a:off x="2051720" y="2139702"/>
            <a:ext cx="4969487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58995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195486"/>
            <a:ext cx="540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sixth month the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angel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Gabriel was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 from God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a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city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Galilee named Nazareth,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 to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virgin betrothed to a man whose name was Joseph, of the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David. And the virgin's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 Mary.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came to her and said, "Greetings, O </a:t>
            </a:r>
            <a:r>
              <a:rPr lang="en-SG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one,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is with you!"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702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91880" y="195486"/>
            <a:ext cx="540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sixth month the </a:t>
            </a:r>
            <a:r>
              <a:rPr lang="en-SG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angel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Gabriel was </a:t>
            </a:r>
            <a:r>
              <a:rPr lang="en-SG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 from God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a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city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Galilee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named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Nazareth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 to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betrothed to a man whose name was Joseph, of the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David. And the virgin's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Mary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came to her and said, "Greetings, O </a:t>
            </a:r>
            <a:r>
              <a:rPr lang="en-SG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one,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is with you!"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4229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187930"/>
            <a:ext cx="5400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Isa 7:14</a:t>
            </a: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Therefore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Lord himself will give you a sign. Behold, the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shall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conceive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bear a son, and shall call his name Immanuel.</a:t>
            </a:r>
          </a:p>
          <a:p>
            <a:pPr algn="ctr"/>
            <a:endParaRPr lang="en-SG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c.f. Gal 4:4-5</a:t>
            </a: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when the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fullness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come, God sent forth his Son,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woman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born under the law, 5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redeem those who were under the law, so that we might receive adoption as sons. </a:t>
            </a:r>
          </a:p>
        </p:txBody>
      </p:sp>
    </p:spTree>
    <p:extLst>
      <p:ext uri="{BB962C8B-B14F-4D97-AF65-F5344CB8AC3E}">
        <p14:creationId xmlns:p14="http://schemas.microsoft.com/office/powerpoint/2010/main" val="5363653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246003"/>
            <a:ext cx="5400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Truth </a:t>
            </a:r>
            <a:r>
              <a:rPr lang="en-US" sz="28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28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/>
            <a:endParaRPr lang="en-US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intervenes </a:t>
            </a:r>
            <a:r>
              <a:rPr lang="en-US" sz="28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expectedly</a:t>
            </a:r>
          </a:p>
          <a:p>
            <a:pPr algn="ctr"/>
            <a:r>
              <a:rPr lang="en-US" sz="2800" b="1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2800" b="1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unexpectedly </a:t>
            </a:r>
            <a:endParaRPr lang="en-SG" sz="2800" b="1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4000" dirty="0" smtClean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800" dirty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awed by God’s faithfulness)</a:t>
            </a:r>
            <a:endParaRPr lang="en-SG" sz="2800" dirty="0">
              <a:solidFill>
                <a:srgbClr val="CC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073" y="2067694"/>
            <a:ext cx="3252287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66615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91880" y="195486"/>
            <a:ext cx="540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came to her and said, "Greetings, O </a:t>
            </a:r>
            <a:r>
              <a:rPr lang="en-SG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one,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is with you!" 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she was greatly troubled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saying, and tried to discern </a:t>
            </a:r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sort of greeting this </a:t>
            </a:r>
            <a:endParaRPr lang="en-SG" sz="2400" b="1" dirty="0" smtClean="0">
              <a:solidFill>
                <a:srgbClr val="333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might </a:t>
            </a:r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the angel said to her,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be afraid, Mary, for you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 </a:t>
            </a:r>
            <a:r>
              <a:rPr lang="en-SG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God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 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588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1880" y="195486"/>
            <a:ext cx="540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came to her and said, "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Greetings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en-SG" sz="2400" b="1" dirty="0" err="1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favored</a:t>
            </a:r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is with you!" 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she was greatly troubled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saying, and tried to discern </a:t>
            </a:r>
            <a:r>
              <a:rPr lang="en-SG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sort of greeting this </a:t>
            </a:r>
            <a:endParaRPr lang="en-SG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might </a:t>
            </a:r>
            <a:r>
              <a:rPr lang="en-SG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the angel said to her,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be afraid, Mary, for </a:t>
            </a:r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endParaRPr lang="en-SG" sz="2400" b="1" dirty="0">
              <a:solidFill>
                <a:srgbClr val="3333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 </a:t>
            </a:r>
            <a:r>
              <a:rPr lang="en-SG" sz="2400" b="1" dirty="0" err="1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</a:t>
            </a:r>
            <a:r>
              <a:rPr lang="en-SG" sz="2400" b="1" dirty="0">
                <a:solidFill>
                  <a:srgbClr val="3333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God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 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16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91880" y="246003"/>
            <a:ext cx="5400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Truth 2:</a:t>
            </a:r>
          </a:p>
          <a:p>
            <a:pPr algn="ctr"/>
            <a:endParaRPr lang="en-US" sz="24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extends His </a:t>
            </a:r>
            <a:r>
              <a:rPr lang="en-US" sz="2800" b="1" dirty="0" err="1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favour</a:t>
            </a:r>
            <a:r>
              <a:rPr lang="en-US" sz="2800" b="1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graciously </a:t>
            </a:r>
            <a:endParaRPr lang="en-SG" sz="2800" b="1" dirty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 smtClean="0">
              <a:solidFill>
                <a:srgbClr val="0000CC"/>
              </a:solidFill>
            </a:endParaRPr>
          </a:p>
          <a:p>
            <a:pPr algn="ctr"/>
            <a:endParaRPr lang="en-US" sz="2400" dirty="0">
              <a:solidFill>
                <a:srgbClr val="0000CC"/>
              </a:solidFill>
            </a:endParaRPr>
          </a:p>
          <a:p>
            <a:pPr algn="ctr"/>
            <a:endParaRPr lang="en-US" sz="2400" dirty="0" smtClean="0">
              <a:solidFill>
                <a:srgbClr val="0000CC"/>
              </a:solidFill>
            </a:endParaRPr>
          </a:p>
          <a:p>
            <a:pPr algn="ctr"/>
            <a:endParaRPr lang="en-US" sz="2400" dirty="0">
              <a:solidFill>
                <a:srgbClr val="0000CC"/>
              </a:solidFill>
            </a:endParaRPr>
          </a:p>
          <a:p>
            <a:pPr algn="ctr"/>
            <a:endParaRPr lang="en-US" sz="2400" dirty="0" smtClean="0">
              <a:solidFill>
                <a:srgbClr val="0000CC"/>
              </a:solidFill>
            </a:endParaRPr>
          </a:p>
          <a:p>
            <a:pPr algn="ctr"/>
            <a:endParaRPr lang="en-US" sz="4000" dirty="0" smtClean="0">
              <a:solidFill>
                <a:srgbClr val="0000CC"/>
              </a:solidFill>
            </a:endParaRPr>
          </a:p>
          <a:p>
            <a:pPr algn="ctr"/>
            <a:r>
              <a:rPr lang="en-US" sz="28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8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awed by God’s goodness</a:t>
            </a:r>
            <a:r>
              <a:rPr lang="en-US" sz="28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3"/>
          <a:stretch/>
        </p:blipFill>
        <p:spPr>
          <a:xfrm>
            <a:off x="4716016" y="2059234"/>
            <a:ext cx="2902652" cy="2240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84112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can this be? </a:t>
            </a:r>
          </a:p>
          <a:p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(v.34-37) </a:t>
            </a:r>
            <a:endParaRPr lang="en-SG" sz="2000" dirty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246003"/>
            <a:ext cx="540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Mary said to the angel,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this be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since I am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virgin?" </a:t>
            </a: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 And the angel answered her,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Holy Spirit will come upon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the power of the Most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overshadow you;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therefore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child to be born will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called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holy -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Son of God. </a:t>
            </a:r>
          </a:p>
        </p:txBody>
      </p:sp>
    </p:spTree>
    <p:extLst>
      <p:ext uri="{BB962C8B-B14F-4D97-AF65-F5344CB8AC3E}">
        <p14:creationId xmlns:p14="http://schemas.microsoft.com/office/powerpoint/2010/main" val="29959073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can this be? </a:t>
            </a:r>
          </a:p>
          <a:p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(v.34-37) </a:t>
            </a:r>
            <a:endParaRPr lang="en-SG" sz="2000" dirty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246003"/>
            <a:ext cx="540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Mary said to the angel,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</a:t>
            </a:r>
            <a:r>
              <a:rPr lang="en-SG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this be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since I am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virgin?" </a:t>
            </a: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 And the angel answered her,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Holy Spirit will come upon you, and the power of the Most High will overshadow you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therefore the child to be born will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called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holy -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Son of God. </a:t>
            </a:r>
          </a:p>
        </p:txBody>
      </p:sp>
    </p:spTree>
    <p:extLst>
      <p:ext uri="{BB962C8B-B14F-4D97-AF65-F5344CB8AC3E}">
        <p14:creationId xmlns:p14="http://schemas.microsoft.com/office/powerpoint/2010/main" val="41772137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can this be? </a:t>
            </a:r>
          </a:p>
          <a:p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(v.34-37) </a:t>
            </a:r>
            <a:endParaRPr lang="en-SG" sz="2000" dirty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246003"/>
            <a:ext cx="5400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behold, your relative 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Elizabeth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her old age 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conceived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son, and this is the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sixth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month with her who was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called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barren.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nothing will be </a:t>
            </a:r>
            <a:endParaRPr lang="en-SG" sz="2400" b="1" dirty="0" smtClean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impossible </a:t>
            </a:r>
            <a:r>
              <a:rPr lang="en-SG" sz="2400" b="1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</a:t>
            </a:r>
            <a:r>
              <a:rPr lang="en-SG" sz="2400" b="1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61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91880" y="246003"/>
            <a:ext cx="5400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Truth 3:</a:t>
            </a:r>
          </a:p>
          <a:p>
            <a:pPr algn="ctr"/>
            <a:endParaRPr lang="en-US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b="1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works the impossible powerfully </a:t>
            </a:r>
            <a:endParaRPr lang="en-SG" sz="2800" b="1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4000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800" dirty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awed by God’s power</a:t>
            </a:r>
            <a:r>
              <a:rPr lang="en-US" sz="28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7"/>
          <a:stretch/>
        </p:blipFill>
        <p:spPr>
          <a:xfrm>
            <a:off x="4716016" y="2044367"/>
            <a:ext cx="2965793" cy="2275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92013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246003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Mary said, "Behold, I am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servant of the Lord;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 it be </a:t>
            </a:r>
            <a:endParaRPr lang="en-SG" sz="2400" b="1" dirty="0" smtClean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b="1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SG" sz="2400" b="1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 according to your word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."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angel departed from her. </a:t>
            </a:r>
          </a:p>
        </p:txBody>
      </p:sp>
    </p:spTree>
    <p:extLst>
      <p:ext uri="{BB962C8B-B14F-4D97-AF65-F5344CB8AC3E}">
        <p14:creationId xmlns:p14="http://schemas.microsoft.com/office/powerpoint/2010/main" val="2430204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rgbClr val="CC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rgbClr val="CC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91880" y="246003"/>
            <a:ext cx="5400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Truth 4:</a:t>
            </a:r>
          </a:p>
          <a:p>
            <a:pPr algn="ctr"/>
            <a:endParaRPr lang="en-US" sz="2400" dirty="0" smtClean="0">
              <a:solidFill>
                <a:srgbClr val="99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b="1" dirty="0">
                <a:solidFill>
                  <a:srgbClr val="99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accomplishes His will sovereignly </a:t>
            </a:r>
            <a:endParaRPr lang="en-SG" sz="2800" b="1" dirty="0">
              <a:solidFill>
                <a:srgbClr val="99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4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800" dirty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awed by God’s design</a:t>
            </a:r>
            <a:r>
              <a:rPr lang="en-US" sz="28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SG" sz="2800" dirty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67694"/>
            <a:ext cx="3097882" cy="2221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03239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91880" y="195486"/>
            <a:ext cx="5400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God intervenes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expectedly &amp;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unexpectedly</a:t>
            </a:r>
            <a:endParaRPr lang="en-US" sz="24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</a:t>
            </a:r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extends His </a:t>
            </a:r>
            <a:endParaRPr lang="en-SG" sz="24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God works           </a:t>
            </a:r>
            <a:r>
              <a:rPr lang="en-US" sz="2400" dirty="0" err="1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favour</a:t>
            </a:r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graciously</a:t>
            </a:r>
            <a:endParaRPr lang="en-US" sz="2400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impossible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powerfully            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accomplishes </a:t>
            </a:r>
          </a:p>
          <a:p>
            <a:pPr algn="r"/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will sovereignly</a:t>
            </a:r>
          </a:p>
          <a:p>
            <a:pPr algn="ctr"/>
            <a:endPara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Outcome:</a:t>
            </a:r>
          </a:p>
          <a:p>
            <a:r>
              <a:rPr lang="en-US" sz="24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400" b="1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impossible is now possible</a:t>
            </a:r>
            <a:r>
              <a:rPr lang="en-US" sz="2400" b="1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  <a:p>
            <a:endParaRPr lang="en-US" sz="1200" dirty="0" smtClean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can be freed, saved &amp; renewed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292080" y="1419622"/>
            <a:ext cx="792088" cy="2088232"/>
            <a:chOff x="5292080" y="1419622"/>
            <a:chExt cx="792088" cy="20882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5796136" y="1419622"/>
              <a:ext cx="0" cy="2088232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5292080" y="2616138"/>
              <a:ext cx="504056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5796136" y="3003798"/>
              <a:ext cx="288032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5796136" y="1923678"/>
              <a:ext cx="288032" cy="0"/>
            </a:xfrm>
            <a:prstGeom prst="line">
              <a:avLst/>
            </a:prstGeom>
            <a:ln w="1905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 </a:t>
            </a:r>
          </a:p>
          <a:p>
            <a:r>
              <a:rPr lang="en-US" sz="20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Incarnation (v.31-33) 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9456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 </a:t>
            </a:r>
          </a:p>
          <a:p>
            <a:r>
              <a:rPr lang="en-US" sz="20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Incarnation (v.31-33) 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1880" y="246003"/>
            <a:ext cx="540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behold, you will conceive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womb and bear a son, and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shall call his name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will be great and will be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called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of the Most High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And the Lord God will give to him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throne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his father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David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he will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reign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over the </a:t>
            </a:r>
            <a:endParaRPr lang="en-S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house 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Jacob forever, and of his </a:t>
            </a:r>
            <a:r>
              <a:rPr lang="en-SG" sz="24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kingdom</a:t>
            </a:r>
            <a:r>
              <a:rPr lang="en-SG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there will be no </a:t>
            </a:r>
            <a:r>
              <a:rPr lang="en-SG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end.</a:t>
            </a:r>
            <a:endParaRPr lang="en-S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735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91880" y="195486"/>
            <a:ext cx="5400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SG" sz="24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 smtClean="0">
              <a:solidFill>
                <a:srgbClr val="8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endPara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Outcome:</a:t>
            </a:r>
          </a:p>
          <a:p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The </a:t>
            </a:r>
            <a:r>
              <a:rPr lang="en-US" sz="24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impossible is now possible</a:t>
            </a:r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  <a:p>
            <a:endParaRPr lang="en-US" sz="1200" dirty="0" smtClean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 can be freed, saved &amp; renewed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 </a:t>
            </a:r>
          </a:p>
          <a:p>
            <a:r>
              <a:rPr lang="en-US" sz="20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Incarnation (v.31-33) </a:t>
            </a:r>
            <a:endParaRPr lang="en-SG" sz="20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91880" y="123478"/>
            <a:ext cx="5400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We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be </a:t>
            </a:r>
            <a:r>
              <a:rPr lang="en-US" sz="28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freed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from </a:t>
            </a:r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by </a:t>
            </a:r>
          </a:p>
          <a:p>
            <a:pPr algn="ctr"/>
            <a:r>
              <a:rPr lang="en-US" sz="28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8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who saves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</a:t>
            </a:r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ctr"/>
            <a:endParaRPr lang="en-US" sz="1600" dirty="0" smtClean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We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28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serve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worship </a:t>
            </a:r>
            <a:endParaRPr lang="en-US" sz="2800" dirty="0" smtClean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8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who is God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(v.32)</a:t>
            </a:r>
            <a:endParaRPr lang="en-SG" sz="28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600" dirty="0" smtClean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We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2800" b="1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 anew </a:t>
            </a:r>
            <a:r>
              <a:rPr lang="en-US" sz="28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 </a:t>
            </a:r>
          </a:p>
          <a:p>
            <a:pPr algn="ctr"/>
            <a:r>
              <a:rPr lang="en-US" sz="2800" b="1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800" b="1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Lord who rules </a:t>
            </a:r>
            <a:r>
              <a:rPr lang="en-US" sz="2800" dirty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(v.32-33)</a:t>
            </a:r>
            <a:endParaRPr lang="en-SG" sz="2800" dirty="0">
              <a:solidFill>
                <a:srgbClr val="99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9234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1880" y="267494"/>
            <a:ext cx="5400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God intervenes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expectedly &amp;</a:t>
            </a:r>
          </a:p>
          <a:p>
            <a:r>
              <a:rPr lang="en-US" sz="2400" dirty="0" smtClean="0">
                <a:solidFill>
                  <a:srgbClr val="C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unexpectedly</a:t>
            </a:r>
            <a:endParaRPr lang="en-US" sz="24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</a:t>
            </a:r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extends His </a:t>
            </a:r>
            <a:endParaRPr lang="en-SG" sz="2400" dirty="0" smtClean="0">
              <a:solidFill>
                <a:srgbClr val="0000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God works           </a:t>
            </a:r>
            <a:r>
              <a:rPr lang="en-US" sz="2400" dirty="0" err="1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favour</a:t>
            </a:r>
            <a:r>
              <a:rPr lang="en-US" sz="2400" dirty="0" smtClean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graciously</a:t>
            </a:r>
            <a:endParaRPr lang="en-US" sz="2400" dirty="0" smtClean="0"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impossible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powerfully            </a:t>
            </a:r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accomplishes </a:t>
            </a:r>
          </a:p>
          <a:p>
            <a:pPr algn="r"/>
            <a:r>
              <a:rPr lang="en-US" sz="2400" dirty="0" smtClean="0">
                <a:solidFill>
                  <a:srgbClr val="8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 will sovereignly</a:t>
            </a:r>
          </a:p>
          <a:p>
            <a:pPr algn="ctr"/>
            <a:endPara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99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impossible is now possible!</a:t>
            </a:r>
          </a:p>
          <a:p>
            <a:pPr algn="ctr"/>
            <a:endParaRPr lang="en-US" sz="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Jesus is our </a:t>
            </a:r>
            <a:r>
              <a:rPr lang="en-US" sz="2400" dirty="0" err="1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Saviour</a:t>
            </a:r>
            <a:r>
              <a:rPr lang="en-US" sz="2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ctr"/>
            <a:r>
              <a:rPr lang="en-US" sz="2400" dirty="0" smtClean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Son of God &amp; our King</a:t>
            </a:r>
            <a:endParaRPr lang="en-SG" sz="2400" dirty="0">
              <a:solidFill>
                <a:srgbClr val="CC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796136" y="1491630"/>
            <a:ext cx="0" cy="2088232"/>
          </a:xfrm>
          <a:prstGeom prst="line">
            <a:avLst/>
          </a:prstGeom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292080" y="2688146"/>
            <a:ext cx="504056" cy="0"/>
          </a:xfrm>
          <a:prstGeom prst="line">
            <a:avLst/>
          </a:prstGeom>
          <a:ln w="19050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796136" y="3075806"/>
            <a:ext cx="288032" cy="0"/>
          </a:xfrm>
          <a:prstGeom prst="line">
            <a:avLst/>
          </a:prstGeom>
          <a:ln w="19050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796136" y="1995686"/>
            <a:ext cx="288032" cy="0"/>
          </a:xfrm>
          <a:prstGeom prst="line">
            <a:avLst/>
          </a:prstGeom>
          <a:ln w="19050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4"/>
          <a:stretch/>
        </p:blipFill>
        <p:spPr>
          <a:xfrm>
            <a:off x="6228184" y="339502"/>
            <a:ext cx="2258858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72" r="1"/>
          <a:stretch/>
        </p:blipFill>
        <p:spPr>
          <a:xfrm>
            <a:off x="2909321" y="2961000"/>
            <a:ext cx="1086615" cy="1626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56050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79912" y="411510"/>
            <a:ext cx="48245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8163" algn="l"/>
              </a:tabLst>
            </a:pPr>
            <a:r>
              <a:rPr lang="en-US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</a:t>
            </a:r>
            <a:r>
              <a:rPr lang="en-US" sz="28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</a:p>
          <a:p>
            <a:pPr>
              <a:tabLst>
                <a:tab pos="538163" algn="l"/>
              </a:tabLst>
            </a:pPr>
            <a:r>
              <a:rPr lang="en-US" sz="28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consideration</a:t>
            </a:r>
            <a:r>
              <a:rPr lang="en-US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SG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538163" algn="l"/>
              </a:tabLst>
            </a:pPr>
            <a:r>
              <a:rPr lang="en-US" sz="28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SG" sz="28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8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have </a:t>
            </a:r>
            <a:r>
              <a:rPr lang="en-US" sz="28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lost the wonder of God’s faithfulness, </a:t>
            </a:r>
            <a:r>
              <a:rPr lang="en-US" sz="28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good-ness</a:t>
            </a:r>
            <a:r>
              <a:rPr lang="en-US" sz="28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power &amp; design? </a:t>
            </a:r>
            <a:endParaRPr lang="en-US" sz="2800" dirty="0" smtClean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endParaRPr lang="en-US" sz="28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8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  <a:r>
              <a:rPr lang="en-US" sz="28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Jesus being </a:t>
            </a:r>
            <a:endParaRPr lang="en-US" sz="2800" dirty="0" smtClean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8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800" dirty="0" err="1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Saviour</a:t>
            </a:r>
            <a:r>
              <a:rPr lang="en-US" sz="28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the Son of God </a:t>
            </a:r>
            <a:endParaRPr lang="en-US" sz="2800" dirty="0" smtClean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8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28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King mean to me?</a:t>
            </a:r>
            <a:endParaRPr lang="en-SG" sz="28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246003"/>
            <a:ext cx="30243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Divine </a:t>
            </a:r>
          </a:p>
          <a:p>
            <a:r>
              <a:rPr lang="en-US" sz="2000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Visitation </a:t>
            </a:r>
            <a:r>
              <a:rPr lang="en-US" sz="2000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(v.26-28) </a:t>
            </a:r>
            <a:endParaRPr lang="en-SG" sz="2000" dirty="0">
              <a:solidFill>
                <a:srgbClr val="8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Baffling </a:t>
            </a:r>
            <a:r>
              <a:rPr lang="en-US" sz="2000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Annunciation </a:t>
            </a:r>
            <a:endParaRPr lang="en-SG" sz="2000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What </a:t>
            </a:r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this mean</a:t>
            </a:r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 smtClean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en-US" sz="20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v.28-30) </a:t>
            </a:r>
            <a:endParaRPr lang="en-SG" sz="20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How </a:t>
            </a:r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this be? </a:t>
            </a:r>
            <a:endParaRPr lang="en-US" sz="2000" dirty="0" smtClean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v.34-37) </a:t>
            </a:r>
            <a:endParaRPr lang="en-SG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Willing 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Submission </a:t>
            </a:r>
            <a:endParaRPr lang="en-US" sz="2000" dirty="0" smtClean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en-US" sz="2000" dirty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v.38) </a:t>
            </a:r>
            <a:endParaRPr lang="en-SG" sz="2000" dirty="0">
              <a:solidFill>
                <a:srgbClr val="66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Anticipated</a:t>
            </a: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2000" dirty="0" smtClean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Incarnation </a:t>
            </a:r>
            <a:r>
              <a:rPr lang="en-US" sz="2000" dirty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(v.31-33</a:t>
            </a:r>
            <a:r>
              <a:rPr lang="en-US" sz="2000" dirty="0" smtClean="0">
                <a:solidFill>
                  <a:srgbClr val="66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SG" sz="2000" dirty="0">
              <a:solidFill>
                <a:srgbClr val="66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4"/>
          <a:stretch/>
        </p:blipFill>
        <p:spPr>
          <a:xfrm>
            <a:off x="6228184" y="339502"/>
            <a:ext cx="2258858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72" r="1"/>
          <a:stretch/>
        </p:blipFill>
        <p:spPr>
          <a:xfrm>
            <a:off x="2909321" y="2961000"/>
            <a:ext cx="1086615" cy="1626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0066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1659</Words>
  <Application>Microsoft Office PowerPoint</Application>
  <PresentationFormat>On-screen Show (16:9)</PresentationFormat>
  <Paragraphs>468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Chien Chong</dc:creator>
  <cp:lastModifiedBy>Chien Chong</cp:lastModifiedBy>
  <cp:revision>23</cp:revision>
  <dcterms:created xsi:type="dcterms:W3CDTF">2018-12-12T03:09:37Z</dcterms:created>
  <dcterms:modified xsi:type="dcterms:W3CDTF">2018-12-23T05:47:13Z</dcterms:modified>
</cp:coreProperties>
</file>