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p:cViewPr varScale="1">
        <p:scale>
          <a:sx n="72" d="100"/>
          <a:sy n="72" d="100"/>
        </p:scale>
        <p:origin x="6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1/28/2024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iblegateway.com/passage/?search=Luke+6%3A46-49&amp;version=ESV#fen-ESV-25186a" TargetMode="External"/><Relationship Id="rId2" Type="http://schemas.openxmlformats.org/officeDocument/2006/relationships/hyperlink" Target="https://www.biblegateway.com/passage/?search=Isaiah+7%3A9&amp;version=ESV#fen-ESV-17792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pM-pni4K8XA&amp;ab_channel=PauloPereira-Peartre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2D2B-255D-CAE9-963A-341E11832C86}"/>
              </a:ext>
            </a:extLst>
          </p:cNvPr>
          <p:cNvSpPr>
            <a:spLocks noGrp="1"/>
          </p:cNvSpPr>
          <p:nvPr>
            <p:ph type="ctrTitle"/>
          </p:nvPr>
        </p:nvSpPr>
        <p:spPr/>
        <p:txBody>
          <a:bodyPr/>
          <a:lstStyle/>
          <a:p>
            <a:r>
              <a:rPr lang="en-US" b="1" dirty="0">
                <a:latin typeface="Calibri" panose="020F0502020204030204" pitchFamily="34" charset="0"/>
                <a:cs typeface="Calibri" panose="020F0502020204030204" pitchFamily="34" charset="0"/>
              </a:rPr>
              <a:t>Have faith in God</a:t>
            </a:r>
          </a:p>
        </p:txBody>
      </p:sp>
      <p:sp>
        <p:nvSpPr>
          <p:cNvPr id="3" name="Subtitle 2">
            <a:extLst>
              <a:ext uri="{FF2B5EF4-FFF2-40B4-BE49-F238E27FC236}">
                <a16:creationId xmlns:a16="http://schemas.microsoft.com/office/drawing/2014/main" id="{32B3114E-E7A2-BC25-1EDD-31765E5DA2BC}"/>
              </a:ext>
            </a:extLst>
          </p:cNvPr>
          <p:cNvSpPr>
            <a:spLocks noGrp="1"/>
          </p:cNvSpPr>
          <p:nvPr>
            <p:ph type="subTitle" idx="1"/>
          </p:nvPr>
        </p:nvSpPr>
        <p:spPr/>
        <p:txBody>
          <a:bodyPr>
            <a:normAutofit/>
          </a:bodyPr>
          <a:lstStyle/>
          <a:p>
            <a:r>
              <a:rPr lang="en-US" sz="2000" dirty="0"/>
              <a:t>Message by Stanley Wong</a:t>
            </a:r>
          </a:p>
        </p:txBody>
      </p:sp>
    </p:spTree>
    <p:extLst>
      <p:ext uri="{BB962C8B-B14F-4D97-AF65-F5344CB8AC3E}">
        <p14:creationId xmlns:p14="http://schemas.microsoft.com/office/powerpoint/2010/main" val="2751758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DEC01-5BFD-8FCB-A35A-399497A5FDE6}"/>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Have faith in God</a:t>
            </a:r>
          </a:p>
        </p:txBody>
      </p:sp>
      <p:sp>
        <p:nvSpPr>
          <p:cNvPr id="3" name="Content Placeholder 2">
            <a:extLst>
              <a:ext uri="{FF2B5EF4-FFF2-40B4-BE49-F238E27FC236}">
                <a16:creationId xmlns:a16="http://schemas.microsoft.com/office/drawing/2014/main" id="{61D918A0-24BE-3818-F402-CB9EB57605A1}"/>
              </a:ext>
            </a:extLst>
          </p:cNvPr>
          <p:cNvSpPr>
            <a:spLocks noGrp="1"/>
          </p:cNvSpPr>
          <p:nvPr>
            <p:ph idx="1"/>
          </p:nvPr>
        </p:nvSpPr>
        <p:spPr/>
        <p:txBody>
          <a:bodyPr>
            <a:normAutofit lnSpcReduction="10000"/>
          </a:bodyPr>
          <a:lstStyle/>
          <a:p>
            <a:pPr marL="0" indent="0">
              <a:buNone/>
            </a:pPr>
            <a:r>
              <a:rPr lang="en-US" sz="2800" b="1" dirty="0">
                <a:latin typeface="Arial" panose="020B0604020202020204" pitchFamily="34" charset="0"/>
                <a:cs typeface="Arial" panose="020B0604020202020204" pitchFamily="34" charset="0"/>
              </a:rPr>
              <a:t>1)  Have faith in God </a:t>
            </a:r>
            <a:r>
              <a:rPr lang="en-US" sz="2800" dirty="0">
                <a:latin typeface="Arial" panose="020B0604020202020204" pitchFamily="34" charset="0"/>
                <a:cs typeface="Arial" panose="020B0604020202020204" pitchFamily="34" charset="0"/>
              </a:rPr>
              <a:t>– Mark 11:22</a:t>
            </a:r>
          </a:p>
          <a:p>
            <a:pPr marL="0" indent="0">
              <a:buNone/>
            </a:pPr>
            <a:endParaRPr lang="en-US" sz="28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If you are not firm in your faith, - Isaiah 7:9</a:t>
            </a:r>
          </a:p>
          <a:p>
            <a:pPr marL="960120" lvl="2" indent="0">
              <a:buNone/>
            </a:pPr>
            <a:r>
              <a:rPr lang="en-SG" sz="1800" b="0" i="0" dirty="0">
                <a:solidFill>
                  <a:srgbClr val="000000"/>
                </a:solidFill>
                <a:effectLst/>
                <a:latin typeface="Arial" panose="020B0604020202020204" pitchFamily="34" charset="0"/>
                <a:cs typeface="Arial" panose="020B0604020202020204" pitchFamily="34" charset="0"/>
              </a:rPr>
              <a:t>And the head of Ephraim is Samaria,</a:t>
            </a:r>
            <a:br>
              <a:rPr lang="en-SG" sz="1800" dirty="0">
                <a:latin typeface="Arial" panose="020B0604020202020204" pitchFamily="34" charset="0"/>
                <a:cs typeface="Arial" panose="020B0604020202020204" pitchFamily="34" charset="0"/>
              </a:rPr>
            </a:br>
            <a:r>
              <a:rPr lang="en-SG" sz="1800" b="0" i="0" dirty="0">
                <a:solidFill>
                  <a:srgbClr val="000000"/>
                </a:solidFill>
                <a:effectLst/>
                <a:latin typeface="Arial" panose="020B0604020202020204" pitchFamily="34" charset="0"/>
                <a:cs typeface="Arial" panose="020B0604020202020204" pitchFamily="34" charset="0"/>
              </a:rPr>
              <a:t>    and the head of Samaria is the son of </a:t>
            </a:r>
            <a:r>
              <a:rPr lang="en-SG" sz="1800" b="0" i="0" dirty="0" err="1">
                <a:solidFill>
                  <a:srgbClr val="000000"/>
                </a:solidFill>
                <a:effectLst/>
                <a:latin typeface="Arial" panose="020B0604020202020204" pitchFamily="34" charset="0"/>
                <a:cs typeface="Arial" panose="020B0604020202020204" pitchFamily="34" charset="0"/>
              </a:rPr>
              <a:t>Remaliah</a:t>
            </a:r>
            <a:r>
              <a:rPr lang="en-SG" sz="1800" b="0" i="0" dirty="0">
                <a:solidFill>
                  <a:srgbClr val="000000"/>
                </a:solidFill>
                <a:effectLst/>
                <a:latin typeface="Arial" panose="020B0604020202020204" pitchFamily="34" charset="0"/>
                <a:cs typeface="Arial" panose="020B0604020202020204" pitchFamily="34" charset="0"/>
              </a:rPr>
              <a:t>.</a:t>
            </a:r>
            <a:br>
              <a:rPr lang="en-SG" sz="1800" dirty="0">
                <a:latin typeface="Arial" panose="020B0604020202020204" pitchFamily="34" charset="0"/>
                <a:cs typeface="Arial" panose="020B0604020202020204" pitchFamily="34" charset="0"/>
              </a:rPr>
            </a:br>
            <a:r>
              <a:rPr lang="en-SG" sz="1800" b="0" i="0" dirty="0">
                <a:solidFill>
                  <a:srgbClr val="000000"/>
                </a:solidFill>
                <a:effectLst/>
                <a:latin typeface="Arial" panose="020B0604020202020204" pitchFamily="34" charset="0"/>
                <a:cs typeface="Arial" panose="020B0604020202020204" pitchFamily="34" charset="0"/>
              </a:rPr>
              <a:t>If you</a:t>
            </a:r>
            <a:r>
              <a:rPr lang="en-SG" sz="1800" b="0" i="0" baseline="30000" dirty="0">
                <a:solidFill>
                  <a:srgbClr val="000000"/>
                </a:solidFill>
                <a:effectLst/>
                <a:latin typeface="Arial" panose="020B0604020202020204" pitchFamily="34" charset="0"/>
                <a:cs typeface="Arial" panose="020B0604020202020204" pitchFamily="34" charset="0"/>
              </a:rPr>
              <a:t>[</a:t>
            </a:r>
            <a:r>
              <a:rPr lang="en-SG" sz="1800" b="0" i="0" baseline="30000" dirty="0">
                <a:solidFill>
                  <a:srgbClr val="4A4A4A"/>
                </a:solidFill>
                <a:effectLst/>
                <a:latin typeface="Arial" panose="020B0604020202020204" pitchFamily="34" charset="0"/>
                <a:cs typeface="Arial" panose="020B0604020202020204" pitchFamily="34" charset="0"/>
                <a:hlinkClick r:id="rId2" tooltip="See footnote a"/>
              </a:rPr>
              <a:t>a</a:t>
            </a:r>
            <a:r>
              <a:rPr lang="en-SG" sz="1800" b="0" i="0" baseline="30000" dirty="0">
                <a:solidFill>
                  <a:srgbClr val="000000"/>
                </a:solidFill>
                <a:effectLst/>
                <a:latin typeface="Arial" panose="020B0604020202020204" pitchFamily="34" charset="0"/>
                <a:cs typeface="Arial" panose="020B0604020202020204" pitchFamily="34" charset="0"/>
              </a:rPr>
              <a:t>]</a:t>
            </a:r>
            <a:r>
              <a:rPr lang="en-SG" sz="1800" b="0" i="0" dirty="0">
                <a:solidFill>
                  <a:srgbClr val="000000"/>
                </a:solidFill>
                <a:effectLst/>
                <a:latin typeface="Arial" panose="020B0604020202020204" pitchFamily="34" charset="0"/>
                <a:cs typeface="Arial" panose="020B0604020202020204" pitchFamily="34" charset="0"/>
              </a:rPr>
              <a:t> are not firm in faith,</a:t>
            </a:r>
            <a:br>
              <a:rPr lang="en-SG" sz="1800" dirty="0">
                <a:latin typeface="Arial" panose="020B0604020202020204" pitchFamily="34" charset="0"/>
                <a:cs typeface="Arial" panose="020B0604020202020204" pitchFamily="34" charset="0"/>
              </a:rPr>
            </a:br>
            <a:r>
              <a:rPr lang="en-SG" sz="1800" b="0" i="0" dirty="0">
                <a:solidFill>
                  <a:srgbClr val="000000"/>
                </a:solidFill>
                <a:effectLst/>
                <a:latin typeface="Arial" panose="020B0604020202020204" pitchFamily="34" charset="0"/>
                <a:cs typeface="Arial" panose="020B0604020202020204" pitchFamily="34" charset="0"/>
              </a:rPr>
              <a:t>    you will not be firm at all.’”</a:t>
            </a:r>
          </a:p>
          <a:p>
            <a:r>
              <a:rPr lang="en-SG" sz="2400" dirty="0">
                <a:solidFill>
                  <a:srgbClr val="000000"/>
                </a:solidFill>
                <a:latin typeface="Arial" panose="020B0604020202020204" pitchFamily="34" charset="0"/>
                <a:cs typeface="Arial" panose="020B0604020202020204" pitchFamily="34" charset="0"/>
              </a:rPr>
              <a:t>Why call me Lord, Lord … Luke 6:46 – 49</a:t>
            </a:r>
          </a:p>
          <a:p>
            <a:pPr marL="960120" lvl="2" indent="0" algn="just">
              <a:buNone/>
            </a:pPr>
            <a:r>
              <a:rPr lang="en-SG" sz="1800" b="1" i="0" baseline="30000" dirty="0">
                <a:solidFill>
                  <a:srgbClr val="000000"/>
                </a:solidFill>
                <a:effectLst/>
                <a:latin typeface="Arial" panose="020B0604020202020204" pitchFamily="34" charset="0"/>
                <a:cs typeface="Arial" panose="020B0604020202020204" pitchFamily="34" charset="0"/>
              </a:rPr>
              <a:t>46 </a:t>
            </a:r>
            <a:r>
              <a:rPr lang="en-SG" sz="1800" b="0" i="0" dirty="0">
                <a:solidFill>
                  <a:srgbClr val="000000"/>
                </a:solidFill>
                <a:effectLst/>
                <a:latin typeface="Arial" panose="020B0604020202020204" pitchFamily="34" charset="0"/>
                <a:cs typeface="Arial" panose="020B0604020202020204" pitchFamily="34" charset="0"/>
              </a:rPr>
              <a:t>“Why do you call me ‘Lord, Lord,’ and not do what I tell you? </a:t>
            </a:r>
            <a:r>
              <a:rPr lang="en-SG" sz="1800" b="1" i="0" baseline="30000" dirty="0">
                <a:solidFill>
                  <a:srgbClr val="000000"/>
                </a:solidFill>
                <a:effectLst/>
                <a:latin typeface="Arial" panose="020B0604020202020204" pitchFamily="34" charset="0"/>
                <a:cs typeface="Arial" panose="020B0604020202020204" pitchFamily="34" charset="0"/>
              </a:rPr>
              <a:t>47 </a:t>
            </a:r>
            <a:r>
              <a:rPr lang="en-SG" sz="1800" b="0" i="0" dirty="0">
                <a:solidFill>
                  <a:srgbClr val="000000"/>
                </a:solidFill>
                <a:effectLst/>
                <a:latin typeface="Arial" panose="020B0604020202020204" pitchFamily="34" charset="0"/>
                <a:cs typeface="Arial" panose="020B0604020202020204" pitchFamily="34" charset="0"/>
              </a:rPr>
              <a:t>Everyone who comes to me and hears my words and does them, I will show you what he is like: </a:t>
            </a:r>
            <a:r>
              <a:rPr lang="en-SG" sz="1800" b="1" i="0" baseline="30000" dirty="0">
                <a:solidFill>
                  <a:srgbClr val="000000"/>
                </a:solidFill>
                <a:effectLst/>
                <a:latin typeface="Arial" panose="020B0604020202020204" pitchFamily="34" charset="0"/>
                <a:cs typeface="Arial" panose="020B0604020202020204" pitchFamily="34" charset="0"/>
              </a:rPr>
              <a:t>48 </a:t>
            </a:r>
            <a:r>
              <a:rPr lang="en-SG" sz="1800" b="0" i="0" dirty="0">
                <a:solidFill>
                  <a:srgbClr val="000000"/>
                </a:solidFill>
                <a:effectLst/>
                <a:latin typeface="Arial" panose="020B0604020202020204" pitchFamily="34" charset="0"/>
                <a:cs typeface="Arial" panose="020B0604020202020204" pitchFamily="34" charset="0"/>
              </a:rPr>
              <a:t>he is like a man building a house, who dug deep and laid the foundation on the rock. And when a flood arose, the stream broke against that house and could not shake it, because it had been well built.</a:t>
            </a:r>
            <a:r>
              <a:rPr lang="en-SG" sz="1800" b="0" i="0" baseline="30000" dirty="0">
                <a:solidFill>
                  <a:srgbClr val="000000"/>
                </a:solidFill>
                <a:effectLst/>
                <a:latin typeface="Arial" panose="020B0604020202020204" pitchFamily="34" charset="0"/>
                <a:cs typeface="Arial" panose="020B0604020202020204" pitchFamily="34" charset="0"/>
              </a:rPr>
              <a:t>[</a:t>
            </a:r>
            <a:r>
              <a:rPr lang="en-SG" sz="1800" b="0" i="0" baseline="30000" dirty="0">
                <a:solidFill>
                  <a:srgbClr val="4A4A4A"/>
                </a:solidFill>
                <a:effectLst/>
                <a:latin typeface="Arial" panose="020B0604020202020204" pitchFamily="34" charset="0"/>
                <a:cs typeface="Arial" panose="020B0604020202020204" pitchFamily="34" charset="0"/>
                <a:hlinkClick r:id="rId3" tooltip="See footnote a"/>
              </a:rPr>
              <a:t>a</a:t>
            </a:r>
            <a:r>
              <a:rPr lang="en-SG" sz="1800" b="0" i="0" baseline="30000" dirty="0">
                <a:solidFill>
                  <a:srgbClr val="000000"/>
                </a:solidFill>
                <a:effectLst/>
                <a:latin typeface="Arial" panose="020B0604020202020204" pitchFamily="34" charset="0"/>
                <a:cs typeface="Arial" panose="020B0604020202020204" pitchFamily="34" charset="0"/>
              </a:rPr>
              <a:t>]</a:t>
            </a:r>
            <a:r>
              <a:rPr lang="en-SG" sz="1800" b="0" i="0" dirty="0">
                <a:solidFill>
                  <a:srgbClr val="000000"/>
                </a:solidFill>
                <a:effectLst/>
                <a:latin typeface="Arial" panose="020B0604020202020204" pitchFamily="34" charset="0"/>
                <a:cs typeface="Arial" panose="020B0604020202020204" pitchFamily="34" charset="0"/>
              </a:rPr>
              <a:t> </a:t>
            </a:r>
            <a:r>
              <a:rPr lang="en-SG" sz="1800" b="1" i="0" baseline="30000" dirty="0">
                <a:solidFill>
                  <a:srgbClr val="000000"/>
                </a:solidFill>
                <a:effectLst/>
                <a:latin typeface="Arial" panose="020B0604020202020204" pitchFamily="34" charset="0"/>
                <a:cs typeface="Arial" panose="020B0604020202020204" pitchFamily="34" charset="0"/>
              </a:rPr>
              <a:t>49 </a:t>
            </a:r>
            <a:r>
              <a:rPr lang="en-SG" sz="1800" b="0" i="0" dirty="0">
                <a:solidFill>
                  <a:srgbClr val="000000"/>
                </a:solidFill>
                <a:effectLst/>
                <a:latin typeface="Arial" panose="020B0604020202020204" pitchFamily="34" charset="0"/>
                <a:cs typeface="Arial" panose="020B0604020202020204" pitchFamily="34" charset="0"/>
              </a:rPr>
              <a:t>But the one who hears and does not do them is like a man who built a house on the ground without a foundation. When the stream broke against it, immediately it fell, and the ruin of that house was great.”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4120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A247E-B3C0-503F-256A-5742AA3DF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9908E-9B21-E7B3-A1AB-DF0A135BE385}"/>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Have faith in God</a:t>
            </a:r>
          </a:p>
        </p:txBody>
      </p:sp>
      <p:sp>
        <p:nvSpPr>
          <p:cNvPr id="3" name="Content Placeholder 2">
            <a:extLst>
              <a:ext uri="{FF2B5EF4-FFF2-40B4-BE49-F238E27FC236}">
                <a16:creationId xmlns:a16="http://schemas.microsoft.com/office/drawing/2014/main" id="{853C2CF3-3164-2F14-E8A0-51EE1B1570B0}"/>
              </a:ext>
            </a:extLst>
          </p:cNvPr>
          <p:cNvSpPr>
            <a:spLocks noGrp="1"/>
          </p:cNvSpPr>
          <p:nvPr>
            <p:ph idx="1"/>
          </p:nvPr>
        </p:nvSpPr>
        <p:spPr/>
        <p:txBody>
          <a:bodyPr>
            <a:normAutofit/>
          </a:bodyPr>
          <a:lstStyle/>
          <a:p>
            <a:pPr marL="0" indent="0">
              <a:buNone/>
            </a:pPr>
            <a:r>
              <a:rPr lang="en-US" sz="2800" b="1" dirty="0">
                <a:latin typeface="Arial" panose="020B0604020202020204" pitchFamily="34" charset="0"/>
                <a:cs typeface="Arial" panose="020B0604020202020204" pitchFamily="34" charset="0"/>
              </a:rPr>
              <a:t>1)  Have faith in God</a:t>
            </a:r>
          </a:p>
          <a:p>
            <a:pPr marL="0" indent="0">
              <a:buNone/>
            </a:pPr>
            <a:endParaRPr lang="en-US" sz="2800" b="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“If you love me, you will keep my commandments”, John 14:15</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4539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262B5-83B5-CB6A-F0B4-A43B49DF5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CCBAF-738E-B349-FF8C-7ED62E15B178}"/>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Belief</a:t>
            </a:r>
          </a:p>
        </p:txBody>
      </p:sp>
      <p:sp>
        <p:nvSpPr>
          <p:cNvPr id="3" name="Content Placeholder 2">
            <a:extLst>
              <a:ext uri="{FF2B5EF4-FFF2-40B4-BE49-F238E27FC236}">
                <a16:creationId xmlns:a16="http://schemas.microsoft.com/office/drawing/2014/main" id="{9AF42D06-FC50-5D36-D8A9-5FF86BEA3916}"/>
              </a:ext>
            </a:extLst>
          </p:cNvPr>
          <p:cNvSpPr>
            <a:spLocks noGrp="1"/>
          </p:cNvSpPr>
          <p:nvPr>
            <p:ph idx="1"/>
          </p:nvPr>
        </p:nvSpPr>
        <p:spPr/>
        <p:txBody>
          <a:bodyPr>
            <a:normAutofit/>
          </a:bodyPr>
          <a:lstStyle/>
          <a:p>
            <a:pPr marL="0" indent="0" algn="l">
              <a:spcBef>
                <a:spcPts val="0"/>
              </a:spcBef>
              <a:buNone/>
            </a:pPr>
            <a:r>
              <a:rPr lang="en-SG" sz="2400" b="0" i="0" dirty="0">
                <a:solidFill>
                  <a:srgbClr val="222222"/>
                </a:solidFill>
                <a:effectLst/>
                <a:latin typeface="Arial" panose="020B0604020202020204" pitchFamily="34" charset="0"/>
              </a:rPr>
              <a:t>Quote: </a:t>
            </a:r>
          </a:p>
          <a:p>
            <a:pPr marL="0" indent="0" algn="l">
              <a:spcBef>
                <a:spcPts val="0"/>
              </a:spcBef>
              <a:buNone/>
            </a:pPr>
            <a:endParaRPr lang="en-SG" sz="2400" b="0" i="0" dirty="0">
              <a:solidFill>
                <a:srgbClr val="222222"/>
              </a:solidFill>
              <a:effectLst/>
              <a:latin typeface="Arial" panose="020B0604020202020204" pitchFamily="34" charset="0"/>
            </a:endParaRPr>
          </a:p>
          <a:p>
            <a:pPr marL="0" indent="0" algn="ctr">
              <a:lnSpc>
                <a:spcPct val="100000"/>
              </a:lnSpc>
              <a:spcBef>
                <a:spcPts val="0"/>
              </a:spcBef>
              <a:buNone/>
            </a:pPr>
            <a:r>
              <a:rPr lang="en-SG" sz="2800" b="0" i="0" dirty="0">
                <a:solidFill>
                  <a:srgbClr val="222222"/>
                </a:solidFill>
                <a:effectLst/>
                <a:latin typeface="Arial" panose="020B0604020202020204" pitchFamily="34" charset="0"/>
              </a:rPr>
              <a:t>“</a:t>
            </a:r>
            <a:r>
              <a:rPr lang="en-SG" sz="2800" b="0" i="1" dirty="0">
                <a:solidFill>
                  <a:srgbClr val="222222"/>
                </a:solidFill>
                <a:effectLst/>
                <a:latin typeface="Arial" panose="020B0604020202020204" pitchFamily="34" charset="0"/>
              </a:rPr>
              <a:t>Belief / faith is a deliberate estimation of God's character, that He does not lie. If you don't believe God, you doubt His character. Faith is taking God at His word. Judgement for sin is not empty talk. God makes promises to train us to trust Him</a:t>
            </a:r>
            <a:r>
              <a:rPr lang="en-SG" sz="2800" b="0" i="0" dirty="0">
                <a:solidFill>
                  <a:srgbClr val="222222"/>
                </a:solidFill>
                <a:effectLst/>
                <a:latin typeface="Arial" panose="020B0604020202020204" pitchFamily="34" charset="0"/>
              </a:rPr>
              <a:t>.”</a:t>
            </a:r>
          </a:p>
          <a:p>
            <a:pPr marL="0" indent="0" algn="ctr">
              <a:lnSpc>
                <a:spcPct val="100000"/>
              </a:lnSpc>
              <a:spcBef>
                <a:spcPts val="0"/>
              </a:spcBef>
              <a:buNone/>
            </a:pPr>
            <a:endParaRPr lang="en-SG" sz="2400" b="0" i="0" dirty="0">
              <a:solidFill>
                <a:srgbClr val="222222"/>
              </a:solidFill>
              <a:effectLst/>
              <a:latin typeface="Arial" panose="020B0604020202020204" pitchFamily="34" charset="0"/>
            </a:endParaRPr>
          </a:p>
          <a:p>
            <a:pPr marL="0" indent="0" algn="r">
              <a:spcBef>
                <a:spcPts val="0"/>
              </a:spcBef>
              <a:buNone/>
            </a:pPr>
            <a:r>
              <a:rPr lang="en-SG" b="0" i="0" dirty="0">
                <a:solidFill>
                  <a:srgbClr val="222222"/>
                </a:solidFill>
                <a:effectLst/>
                <a:latin typeface="Arial" panose="020B0604020202020204" pitchFamily="34" charset="0"/>
              </a:rPr>
              <a:t>Dr David Gooding </a:t>
            </a:r>
            <a:r>
              <a:rPr lang="en-SG" sz="1600" b="0" i="0" dirty="0">
                <a:solidFill>
                  <a:srgbClr val="222222"/>
                </a:solidFill>
                <a:effectLst/>
                <a:latin typeface="Arial" panose="020B0604020202020204" pitchFamily="34" charset="0"/>
              </a:rPr>
              <a:t>(adapted)</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983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4F52F-968F-CB02-EBED-96695757D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A9E50-CFA5-CF75-E133-CD3E2A852B5A}"/>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I will build my Church</a:t>
            </a:r>
          </a:p>
        </p:txBody>
      </p:sp>
      <p:sp>
        <p:nvSpPr>
          <p:cNvPr id="3" name="Content Placeholder 2">
            <a:extLst>
              <a:ext uri="{FF2B5EF4-FFF2-40B4-BE49-F238E27FC236}">
                <a16:creationId xmlns:a16="http://schemas.microsoft.com/office/drawing/2014/main" id="{E84679FC-2177-8896-C148-2A7AEEFC3A0F}"/>
              </a:ext>
            </a:extLst>
          </p:cNvPr>
          <p:cNvSpPr>
            <a:spLocks noGrp="1"/>
          </p:cNvSpPr>
          <p:nvPr>
            <p:ph idx="1"/>
          </p:nvPr>
        </p:nvSpPr>
        <p:spPr/>
        <p:txBody>
          <a:bodyPr>
            <a:normAutofit/>
          </a:bodyPr>
          <a:lstStyle/>
          <a:p>
            <a:pPr marL="0" indent="0" algn="l">
              <a:buNone/>
            </a:pPr>
            <a:r>
              <a:rPr lang="en-SG" sz="3200" b="1" i="0" dirty="0">
                <a:solidFill>
                  <a:srgbClr val="222222"/>
                </a:solidFill>
                <a:effectLst/>
                <a:latin typeface="Arial" panose="020B0604020202020204" pitchFamily="34" charset="0"/>
              </a:rPr>
              <a:t>2)   I will build my Church </a:t>
            </a:r>
            <a:r>
              <a:rPr lang="en-SG" sz="3200" i="0" dirty="0">
                <a:solidFill>
                  <a:srgbClr val="222222"/>
                </a:solidFill>
                <a:effectLst/>
                <a:latin typeface="Arial" panose="020B0604020202020204" pitchFamily="34" charset="0"/>
              </a:rPr>
              <a:t>-</a:t>
            </a:r>
            <a:r>
              <a:rPr lang="en-SG" sz="3200" b="1" i="0" dirty="0">
                <a:solidFill>
                  <a:srgbClr val="222222"/>
                </a:solidFill>
                <a:effectLst/>
                <a:latin typeface="Arial" panose="020B0604020202020204" pitchFamily="34" charset="0"/>
              </a:rPr>
              <a:t> </a:t>
            </a:r>
            <a:r>
              <a:rPr lang="en-SG" sz="2400" i="0" dirty="0">
                <a:solidFill>
                  <a:srgbClr val="222222"/>
                </a:solidFill>
                <a:effectLst/>
                <a:latin typeface="Arial" panose="020B0604020202020204" pitchFamily="34" charset="0"/>
              </a:rPr>
              <a:t>Matthew 16:18</a:t>
            </a:r>
            <a:endParaRPr lang="en-SG" sz="2400" b="1" dirty="0">
              <a:solidFill>
                <a:srgbClr val="222222"/>
              </a:solidFill>
              <a:latin typeface="Arial" panose="020B0604020202020204" pitchFamily="34" charset="0"/>
            </a:endParaRPr>
          </a:p>
          <a:p>
            <a:pPr marL="0" indent="0" algn="l">
              <a:buNone/>
            </a:pPr>
            <a:endParaRPr lang="en-SG" sz="3200" b="1" i="0" dirty="0">
              <a:solidFill>
                <a:srgbClr val="222222"/>
              </a:solidFill>
              <a:effectLst/>
              <a:latin typeface="Arial" panose="020B0604020202020204" pitchFamily="34" charset="0"/>
            </a:endParaRPr>
          </a:p>
          <a:p>
            <a:pPr lvl="1">
              <a:lnSpc>
                <a:spcPct val="150000"/>
              </a:lnSpc>
            </a:pPr>
            <a:r>
              <a:rPr lang="en-SG" sz="2400" b="0" i="0" dirty="0">
                <a:solidFill>
                  <a:srgbClr val="222222"/>
                </a:solidFill>
                <a:effectLst/>
                <a:latin typeface="Arial" panose="020B0604020202020204" pitchFamily="34" charset="0"/>
              </a:rPr>
              <a:t> Christ is the </a:t>
            </a:r>
            <a:r>
              <a:rPr lang="en-SG" sz="2400" b="1" i="0" dirty="0">
                <a:solidFill>
                  <a:srgbClr val="222222"/>
                </a:solidFill>
                <a:effectLst/>
                <a:latin typeface="Arial" panose="020B0604020202020204" pitchFamily="34" charset="0"/>
              </a:rPr>
              <a:t>Head</a:t>
            </a:r>
            <a:r>
              <a:rPr lang="en-SG" sz="2400" b="0" i="0" dirty="0">
                <a:solidFill>
                  <a:srgbClr val="222222"/>
                </a:solidFill>
                <a:effectLst/>
                <a:latin typeface="Arial" panose="020B0604020202020204" pitchFamily="34" charset="0"/>
              </a:rPr>
              <a:t> of the Church – </a:t>
            </a:r>
          </a:p>
          <a:p>
            <a:pPr marL="502920" lvl="1" indent="0">
              <a:lnSpc>
                <a:spcPct val="150000"/>
              </a:lnSpc>
              <a:buNone/>
            </a:pPr>
            <a:r>
              <a:rPr lang="en-SG" sz="2400" b="0" i="0" dirty="0">
                <a:solidFill>
                  <a:srgbClr val="222222"/>
                </a:solidFill>
                <a:effectLst/>
                <a:latin typeface="Arial" panose="020B0604020202020204" pitchFamily="34" charset="0"/>
              </a:rPr>
              <a:t>(Ephesians 5:23)</a:t>
            </a:r>
          </a:p>
          <a:p>
            <a:pPr lvl="1">
              <a:lnSpc>
                <a:spcPct val="150000"/>
              </a:lnSpc>
            </a:pPr>
            <a:r>
              <a:rPr lang="en-SG" sz="2400" b="0" i="0" dirty="0">
                <a:solidFill>
                  <a:srgbClr val="222222"/>
                </a:solidFill>
                <a:effectLst/>
                <a:latin typeface="Arial" panose="020B0604020202020204" pitchFamily="34" charset="0"/>
              </a:rPr>
              <a:t> Christ is the </a:t>
            </a:r>
            <a:r>
              <a:rPr lang="en-SG" sz="2400" b="1" i="0" dirty="0">
                <a:solidFill>
                  <a:srgbClr val="222222"/>
                </a:solidFill>
                <a:effectLst/>
                <a:latin typeface="Arial" panose="020B0604020202020204" pitchFamily="34" charset="0"/>
              </a:rPr>
              <a:t>Shepherd</a:t>
            </a:r>
            <a:r>
              <a:rPr lang="en-SG" sz="2400" b="0" i="0" dirty="0">
                <a:solidFill>
                  <a:srgbClr val="222222"/>
                </a:solidFill>
                <a:effectLst/>
                <a:latin typeface="Arial" panose="020B0604020202020204" pitchFamily="34" charset="0"/>
              </a:rPr>
              <a:t> and </a:t>
            </a:r>
            <a:r>
              <a:rPr lang="en-SG" sz="2400" b="1" i="0" dirty="0">
                <a:solidFill>
                  <a:srgbClr val="222222"/>
                </a:solidFill>
                <a:effectLst/>
                <a:latin typeface="Arial" panose="020B0604020202020204" pitchFamily="34" charset="0"/>
              </a:rPr>
              <a:t>Overseer</a:t>
            </a:r>
            <a:r>
              <a:rPr lang="en-SG" sz="2400" b="0" i="0" dirty="0">
                <a:solidFill>
                  <a:srgbClr val="222222"/>
                </a:solidFill>
                <a:effectLst/>
                <a:latin typeface="Arial" panose="020B0604020202020204" pitchFamily="34" charset="0"/>
              </a:rPr>
              <a:t> of your souls – (1 Peter 2:25)</a:t>
            </a:r>
          </a:p>
          <a:p>
            <a:pPr lvl="1">
              <a:lnSpc>
                <a:spcPct val="150000"/>
              </a:lnSpc>
            </a:pPr>
            <a:r>
              <a:rPr lang="en-SG" sz="2400" b="0" i="0" dirty="0">
                <a:solidFill>
                  <a:srgbClr val="222222"/>
                </a:solidFill>
                <a:effectLst/>
                <a:latin typeface="Arial" panose="020B0604020202020204" pitchFamily="34" charset="0"/>
              </a:rPr>
              <a:t> Christ is the </a:t>
            </a:r>
            <a:r>
              <a:rPr lang="en-SG" sz="2400" b="1" i="0" dirty="0">
                <a:solidFill>
                  <a:srgbClr val="222222"/>
                </a:solidFill>
                <a:effectLst/>
                <a:latin typeface="Arial" panose="020B0604020202020204" pitchFamily="34" charset="0"/>
              </a:rPr>
              <a:t>chief Shepherd – (</a:t>
            </a:r>
            <a:r>
              <a:rPr lang="en-SG" sz="2400" b="0" i="0" dirty="0">
                <a:solidFill>
                  <a:srgbClr val="222222"/>
                </a:solidFill>
                <a:effectLst/>
                <a:latin typeface="Arial" panose="020B0604020202020204" pitchFamily="34" charset="0"/>
              </a:rPr>
              <a:t>1 Peter 5:4)</a:t>
            </a:r>
          </a:p>
          <a:p>
            <a:pPr marL="0" indent="0" algn="l">
              <a:spcBef>
                <a:spcPts val="0"/>
              </a:spcBef>
              <a:buNone/>
            </a:pPr>
            <a:endParaRPr lang="en-SG" sz="2800" b="0" i="0" dirty="0">
              <a:solidFill>
                <a:srgbClr val="222222"/>
              </a:solidFill>
              <a:effectLst/>
              <a:latin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765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8B99-25ED-7FDF-D0D0-796C656BFFA6}"/>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On that day</a:t>
            </a:r>
          </a:p>
        </p:txBody>
      </p:sp>
      <p:sp>
        <p:nvSpPr>
          <p:cNvPr id="3" name="Content Placeholder 2">
            <a:extLst>
              <a:ext uri="{FF2B5EF4-FFF2-40B4-BE49-F238E27FC236}">
                <a16:creationId xmlns:a16="http://schemas.microsoft.com/office/drawing/2014/main" id="{034CFFE6-2219-63DA-EF66-870842056C3B}"/>
              </a:ext>
            </a:extLst>
          </p:cNvPr>
          <p:cNvSpPr>
            <a:spLocks noGrp="1"/>
          </p:cNvSpPr>
          <p:nvPr>
            <p:ph idx="1"/>
          </p:nvPr>
        </p:nvSpPr>
        <p:spPr/>
        <p:txBody>
          <a:bodyPr>
            <a:normAutofit/>
          </a:bodyPr>
          <a:lstStyle/>
          <a:p>
            <a:pPr marL="0" indent="0">
              <a:buNone/>
            </a:pPr>
            <a:r>
              <a:rPr lang="en-SG" sz="3200" b="1" dirty="0">
                <a:latin typeface="Arial" panose="020B0604020202020204" pitchFamily="34" charset="0"/>
                <a:cs typeface="Arial" panose="020B0604020202020204" pitchFamily="34" charset="0"/>
              </a:rPr>
              <a:t>3)   On that Day </a:t>
            </a:r>
            <a:r>
              <a:rPr lang="en-SG" sz="2400" dirty="0">
                <a:latin typeface="Arial" panose="020B0604020202020204" pitchFamily="34" charset="0"/>
                <a:cs typeface="Arial" panose="020B0604020202020204" pitchFamily="34" charset="0"/>
              </a:rPr>
              <a:t>(2 Timothy 1:18)</a:t>
            </a:r>
            <a:endParaRPr lang="en-SG" sz="2800" dirty="0">
              <a:latin typeface="Arial" panose="020B0604020202020204" pitchFamily="34" charset="0"/>
              <a:cs typeface="Arial" panose="020B0604020202020204" pitchFamily="34" charset="0"/>
            </a:endParaRPr>
          </a:p>
          <a:p>
            <a:pPr marL="0" indent="0">
              <a:buNone/>
            </a:pPr>
            <a:endParaRPr lang="en-SG" sz="2800" dirty="0">
              <a:latin typeface="Arial" panose="020B0604020202020204" pitchFamily="34" charset="0"/>
              <a:cs typeface="Arial" panose="020B0604020202020204" pitchFamily="34" charset="0"/>
            </a:endParaRPr>
          </a:p>
          <a:p>
            <a:r>
              <a:rPr lang="en-SG" sz="2800" dirty="0">
                <a:latin typeface="Arial" panose="020B0604020202020204" pitchFamily="34" charset="0"/>
                <a:cs typeface="Arial" panose="020B0604020202020204" pitchFamily="34" charset="0"/>
              </a:rPr>
              <a:t> The Lord will judge his people – </a:t>
            </a:r>
            <a:r>
              <a:rPr lang="en-SG" sz="2400" dirty="0">
                <a:latin typeface="Arial" panose="020B0604020202020204" pitchFamily="34" charset="0"/>
                <a:cs typeface="Arial" panose="020B0604020202020204" pitchFamily="34" charset="0"/>
              </a:rPr>
              <a:t>(Hebrews 10:30)</a:t>
            </a:r>
            <a:endParaRPr lang="en-SG" sz="2800" dirty="0">
              <a:latin typeface="Arial" panose="020B0604020202020204" pitchFamily="34" charset="0"/>
              <a:cs typeface="Arial" panose="020B0604020202020204" pitchFamily="34" charset="0"/>
            </a:endParaRPr>
          </a:p>
          <a:p>
            <a:r>
              <a:rPr lang="en-SG" sz="2800" dirty="0">
                <a:latin typeface="Arial" panose="020B0604020202020204" pitchFamily="34" charset="0"/>
                <a:cs typeface="Arial" panose="020B0604020202020204" pitchFamily="34" charset="0"/>
              </a:rPr>
              <a:t>  2 Cor 5:10 …</a:t>
            </a:r>
          </a:p>
          <a:p>
            <a:pPr marL="502920" lvl="1" indent="0">
              <a:buNone/>
            </a:pPr>
            <a:r>
              <a:rPr lang="en-SG" sz="2400" b="1" i="0" baseline="30000" dirty="0">
                <a:solidFill>
                  <a:srgbClr val="000000"/>
                </a:solidFill>
                <a:effectLst/>
                <a:latin typeface="system-ui"/>
              </a:rPr>
              <a:t>10 </a:t>
            </a:r>
            <a:r>
              <a:rPr lang="en-SG" sz="2400" b="0" i="0" dirty="0">
                <a:solidFill>
                  <a:srgbClr val="000000"/>
                </a:solidFill>
                <a:effectLst/>
                <a:latin typeface="system-ui"/>
              </a:rPr>
              <a:t>For we must all appear before the judgment seat of Christ, so that each one may receive what is due for what he has done in the body, whether good or evil.</a:t>
            </a:r>
            <a:br>
              <a:rPr lang="en-SG" sz="2400" dirty="0">
                <a:latin typeface="Arial" panose="020B0604020202020204" pitchFamily="34" charset="0"/>
                <a:cs typeface="Arial" panose="020B0604020202020204" pitchFamily="34" charset="0"/>
              </a:rPr>
            </a:br>
            <a:endParaRPr lang="en-SG" sz="24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8295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4F54-0810-A5A5-906C-6C539BA12E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71D93-9075-08E2-7B7D-2ED784288532}"/>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Conclusion</a:t>
            </a:r>
          </a:p>
        </p:txBody>
      </p:sp>
      <p:sp>
        <p:nvSpPr>
          <p:cNvPr id="3" name="Content Placeholder 2">
            <a:extLst>
              <a:ext uri="{FF2B5EF4-FFF2-40B4-BE49-F238E27FC236}">
                <a16:creationId xmlns:a16="http://schemas.microsoft.com/office/drawing/2014/main" id="{973F574C-4CF3-C1A1-68C2-73B0BB88FE41}"/>
              </a:ext>
            </a:extLst>
          </p:cNvPr>
          <p:cNvSpPr>
            <a:spLocks noGrp="1"/>
          </p:cNvSpPr>
          <p:nvPr>
            <p:ph idx="1"/>
          </p:nvPr>
        </p:nvSpPr>
        <p:spPr/>
        <p:txBody>
          <a:bodyPr>
            <a:normAutofit/>
          </a:bodyPr>
          <a:lstStyle/>
          <a:p>
            <a:pPr marL="0" indent="0">
              <a:buNone/>
            </a:pPr>
            <a:r>
              <a:rPr lang="en-SG" sz="4000" b="1" i="0" baseline="30000" dirty="0">
                <a:solidFill>
                  <a:srgbClr val="000000"/>
                </a:solidFill>
                <a:effectLst/>
                <a:latin typeface="Arial" panose="020B0604020202020204" pitchFamily="34" charset="0"/>
                <a:cs typeface="Arial" panose="020B0604020202020204" pitchFamily="34" charset="0"/>
              </a:rPr>
              <a:t>Hebrews 3:12</a:t>
            </a:r>
            <a:endParaRPr lang="en-SG" sz="3600" b="1" baseline="30000" dirty="0">
              <a:solidFill>
                <a:srgbClr val="000000"/>
              </a:solidFill>
              <a:latin typeface="system-ui"/>
            </a:endParaRPr>
          </a:p>
          <a:p>
            <a:pPr marL="502920" lvl="1" indent="0">
              <a:buNone/>
            </a:pPr>
            <a:r>
              <a:rPr lang="en-SG" sz="2400" b="1" i="0" baseline="30000" dirty="0">
                <a:solidFill>
                  <a:srgbClr val="000000"/>
                </a:solidFill>
                <a:effectLst/>
                <a:latin typeface="Arial" panose="020B0604020202020204" pitchFamily="34" charset="0"/>
                <a:cs typeface="Arial" panose="020B0604020202020204" pitchFamily="34" charset="0"/>
              </a:rPr>
              <a:t>12 </a:t>
            </a:r>
            <a:r>
              <a:rPr lang="en-SG" sz="2400" b="0" i="0" dirty="0">
                <a:solidFill>
                  <a:srgbClr val="000000"/>
                </a:solidFill>
                <a:effectLst/>
                <a:latin typeface="Arial" panose="020B0604020202020204" pitchFamily="34" charset="0"/>
                <a:cs typeface="Arial" panose="020B0604020202020204" pitchFamily="34" charset="0"/>
              </a:rPr>
              <a:t>Take care, brothers, lest there be in any of you an evil, unbelieving heart, leading you to fall away from the living God.</a:t>
            </a:r>
            <a:br>
              <a:rPr lang="en-SG" sz="2400" dirty="0">
                <a:latin typeface="Arial" panose="020B0604020202020204" pitchFamily="34" charset="0"/>
                <a:cs typeface="Arial" panose="020B0604020202020204" pitchFamily="34" charset="0"/>
              </a:rPr>
            </a:br>
            <a:endParaRPr lang="en-SG" sz="2400" dirty="0">
              <a:latin typeface="Arial" panose="020B0604020202020204" pitchFamily="34" charset="0"/>
              <a:cs typeface="Arial" panose="020B0604020202020204" pitchFamily="34" charset="0"/>
            </a:endParaRPr>
          </a:p>
          <a:p>
            <a:pPr marL="502920" lvl="1" indent="0">
              <a:buNone/>
            </a:pPr>
            <a:endParaRPr lang="en-SG" sz="2400" dirty="0">
              <a:latin typeface="Arial" panose="020B0604020202020204" pitchFamily="34" charset="0"/>
              <a:cs typeface="Arial" panose="020B0604020202020204" pitchFamily="34" charset="0"/>
            </a:endParaRPr>
          </a:p>
          <a:p>
            <a:pPr marL="0" indent="0">
              <a:buNone/>
            </a:pPr>
            <a:r>
              <a:rPr lang="en-SG" sz="4000" b="1" i="0" baseline="30000" dirty="0">
                <a:solidFill>
                  <a:srgbClr val="000000"/>
                </a:solidFill>
                <a:effectLst/>
                <a:latin typeface="Arial" panose="020B0604020202020204" pitchFamily="34" charset="0"/>
                <a:cs typeface="Arial" panose="020B0604020202020204" pitchFamily="34" charset="0"/>
              </a:rPr>
              <a:t>2 Corinthians 13:5</a:t>
            </a:r>
          </a:p>
          <a:p>
            <a:pPr marL="502920" lvl="1" indent="0">
              <a:buNone/>
            </a:pPr>
            <a:r>
              <a:rPr lang="en-SG" sz="2400" b="1" i="0" baseline="30000" dirty="0">
                <a:solidFill>
                  <a:srgbClr val="000000"/>
                </a:solidFill>
                <a:effectLst/>
                <a:latin typeface="Arial" panose="020B0604020202020204" pitchFamily="34" charset="0"/>
                <a:cs typeface="Arial" panose="020B0604020202020204" pitchFamily="34" charset="0"/>
              </a:rPr>
              <a:t>5 </a:t>
            </a:r>
            <a:r>
              <a:rPr lang="en-SG" sz="2400" b="0" i="0" dirty="0">
                <a:solidFill>
                  <a:srgbClr val="000000"/>
                </a:solidFill>
                <a:effectLst/>
                <a:latin typeface="Arial" panose="020B0604020202020204" pitchFamily="34" charset="0"/>
                <a:cs typeface="Arial" panose="020B0604020202020204" pitchFamily="34" charset="0"/>
              </a:rPr>
              <a:t>Examine yourselves, to see whether you are in the faith. Test yourselves. Or do you not realize this about yourselves, that Jesus Christ is in you?—unless indeed you fail to meet the test!</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8762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5D361-4B6A-CFDD-CE8B-39E032D0C51F}"/>
              </a:ext>
            </a:extLst>
          </p:cNvPr>
          <p:cNvSpPr>
            <a:spLocks noGrp="1"/>
          </p:cNvSpPr>
          <p:nvPr>
            <p:ph type="title"/>
          </p:nvPr>
        </p:nvSpPr>
        <p:spPr/>
        <p:txBody>
          <a:bodyPr>
            <a:normAutofit/>
          </a:bodyPr>
          <a:lstStyle/>
          <a:p>
            <a:r>
              <a:rPr lang="en-US" sz="3200" b="1" dirty="0">
                <a:latin typeface="Calibri" panose="020F0502020204030204" pitchFamily="34" charset="0"/>
                <a:cs typeface="Calibri" panose="020F0502020204030204" pitchFamily="34" charset="0"/>
              </a:rPr>
              <a:t>“If I can help somebody”</a:t>
            </a:r>
          </a:p>
        </p:txBody>
      </p:sp>
      <p:sp>
        <p:nvSpPr>
          <p:cNvPr id="3" name="Content Placeholder 2">
            <a:extLst>
              <a:ext uri="{FF2B5EF4-FFF2-40B4-BE49-F238E27FC236}">
                <a16:creationId xmlns:a16="http://schemas.microsoft.com/office/drawing/2014/main" id="{CBB7B164-3348-81AE-FD4B-3CAC14493394}"/>
              </a:ext>
            </a:extLst>
          </p:cNvPr>
          <p:cNvSpPr>
            <a:spLocks noGrp="1"/>
          </p:cNvSpPr>
          <p:nvPr>
            <p:ph idx="1"/>
          </p:nvPr>
        </p:nvSpPr>
        <p:spPr>
          <a:xfrm>
            <a:off x="3644348" y="864108"/>
            <a:ext cx="7765040" cy="5120640"/>
          </a:xfrm>
        </p:spPr>
        <p:txBody>
          <a:bodyPr>
            <a:normAutofit fontScale="92500" lnSpcReduction="20000"/>
          </a:bodyPr>
          <a:lstStyle/>
          <a:p>
            <a:pPr marL="0" indent="0" algn="l">
              <a:lnSpc>
                <a:spcPct val="100000"/>
              </a:lnSpc>
              <a:spcBef>
                <a:spcPts val="0"/>
              </a:spcBef>
              <a:buNone/>
            </a:pPr>
            <a:r>
              <a:rPr lang="en-SG" sz="2600" dirty="0">
                <a:solidFill>
                  <a:srgbClr val="202124"/>
                </a:solidFill>
                <a:effectLst/>
                <a:latin typeface="Arial" panose="020B0604020202020204" pitchFamily="34" charset="0"/>
                <a:cs typeface="Arial" panose="020B0604020202020204" pitchFamily="34" charset="0"/>
              </a:rPr>
              <a:t>If I can help somebody, as I pass along</a:t>
            </a:r>
            <a:br>
              <a:rPr lang="en-SG" sz="2600" dirty="0">
                <a:solidFill>
                  <a:srgbClr val="202124"/>
                </a:solidFill>
                <a:effectLst/>
                <a:latin typeface="Arial" panose="020B0604020202020204" pitchFamily="34" charset="0"/>
                <a:cs typeface="Arial" panose="020B0604020202020204" pitchFamily="34" charset="0"/>
              </a:rPr>
            </a:br>
            <a:r>
              <a:rPr lang="en-SG" sz="2600" dirty="0">
                <a:solidFill>
                  <a:srgbClr val="202124"/>
                </a:solidFill>
                <a:effectLst/>
                <a:latin typeface="Arial" panose="020B0604020202020204" pitchFamily="34" charset="0"/>
                <a:cs typeface="Arial" panose="020B0604020202020204" pitchFamily="34" charset="0"/>
              </a:rPr>
              <a:t>If I can cheer somebody, with a word or song</a:t>
            </a:r>
            <a:br>
              <a:rPr lang="en-SG" sz="2600" dirty="0">
                <a:solidFill>
                  <a:srgbClr val="202124"/>
                </a:solidFill>
                <a:effectLst/>
                <a:latin typeface="Arial" panose="020B0604020202020204" pitchFamily="34" charset="0"/>
                <a:cs typeface="Arial" panose="020B0604020202020204" pitchFamily="34" charset="0"/>
              </a:rPr>
            </a:br>
            <a:r>
              <a:rPr lang="en-SG" sz="2600" dirty="0">
                <a:solidFill>
                  <a:srgbClr val="202124"/>
                </a:solidFill>
                <a:effectLst/>
                <a:latin typeface="Arial" panose="020B0604020202020204" pitchFamily="34" charset="0"/>
                <a:cs typeface="Arial" panose="020B0604020202020204" pitchFamily="34" charset="0"/>
              </a:rPr>
              <a:t>If I can show somebody, he is travelling wrong</a:t>
            </a:r>
            <a:br>
              <a:rPr lang="en-SG" sz="2600" dirty="0">
                <a:solidFill>
                  <a:srgbClr val="202124"/>
                </a:solidFill>
                <a:effectLst/>
                <a:latin typeface="Arial" panose="020B0604020202020204" pitchFamily="34" charset="0"/>
                <a:cs typeface="Arial" panose="020B0604020202020204" pitchFamily="34" charset="0"/>
              </a:rPr>
            </a:br>
            <a:r>
              <a:rPr lang="en-SG" sz="2600" dirty="0">
                <a:solidFill>
                  <a:srgbClr val="202124"/>
                </a:solidFill>
                <a:effectLst/>
                <a:latin typeface="Arial" panose="020B0604020202020204" pitchFamily="34" charset="0"/>
                <a:cs typeface="Arial" panose="020B0604020202020204" pitchFamily="34" charset="0"/>
              </a:rPr>
              <a:t>Then, my living shall not be in vain</a:t>
            </a:r>
          </a:p>
          <a:p>
            <a:pPr marL="0" indent="0" algn="l">
              <a:lnSpc>
                <a:spcPct val="100000"/>
              </a:lnSpc>
              <a:spcBef>
                <a:spcPts val="0"/>
              </a:spcBef>
              <a:buNone/>
            </a:pPr>
            <a:endParaRPr lang="en-SG" sz="2200" b="0" i="0" dirty="0">
              <a:solidFill>
                <a:srgbClr val="202124"/>
              </a:solidFill>
              <a:effectLst/>
              <a:latin typeface="Google Sans"/>
            </a:endParaRPr>
          </a:p>
          <a:p>
            <a:pPr marL="0" indent="0" algn="l">
              <a:lnSpc>
                <a:spcPct val="100000"/>
              </a:lnSpc>
              <a:spcBef>
                <a:spcPts val="0"/>
              </a:spcBef>
              <a:buNone/>
            </a:pPr>
            <a:r>
              <a:rPr lang="en-SG" sz="2600" dirty="0">
                <a:solidFill>
                  <a:srgbClr val="202124"/>
                </a:solidFill>
                <a:latin typeface="Arial" panose="020B0604020202020204" pitchFamily="34" charset="0"/>
                <a:cs typeface="Arial" panose="020B0604020202020204" pitchFamily="34" charset="0"/>
              </a:rPr>
              <a:t>Then</a:t>
            </a:r>
            <a:r>
              <a:rPr lang="en-SG" sz="2600" dirty="0">
                <a:solidFill>
                  <a:srgbClr val="202124"/>
                </a:solidFill>
                <a:effectLst/>
                <a:latin typeface="Arial" panose="020B0604020202020204" pitchFamily="34" charset="0"/>
                <a:cs typeface="Arial" panose="020B0604020202020204" pitchFamily="34" charset="0"/>
              </a:rPr>
              <a:t>, my living shall not be in vain</a:t>
            </a:r>
            <a:br>
              <a:rPr lang="en-SG" sz="2600" dirty="0">
                <a:solidFill>
                  <a:srgbClr val="202124"/>
                </a:solidFill>
                <a:effectLst/>
                <a:latin typeface="Arial" panose="020B0604020202020204" pitchFamily="34" charset="0"/>
                <a:cs typeface="Arial" panose="020B0604020202020204" pitchFamily="34" charset="0"/>
              </a:rPr>
            </a:br>
            <a:r>
              <a:rPr lang="en-SG" sz="2600" dirty="0">
                <a:solidFill>
                  <a:srgbClr val="202124"/>
                </a:solidFill>
                <a:effectLst/>
                <a:latin typeface="Arial" panose="020B0604020202020204" pitchFamily="34" charset="0"/>
                <a:cs typeface="Arial" panose="020B0604020202020204" pitchFamily="34" charset="0"/>
              </a:rPr>
              <a:t>Then, my living shall not be in vain</a:t>
            </a:r>
            <a:br>
              <a:rPr lang="en-SG" sz="2600" dirty="0">
                <a:solidFill>
                  <a:srgbClr val="202124"/>
                </a:solidFill>
                <a:effectLst/>
                <a:latin typeface="Arial" panose="020B0604020202020204" pitchFamily="34" charset="0"/>
                <a:cs typeface="Arial" panose="020B0604020202020204" pitchFamily="34" charset="0"/>
              </a:rPr>
            </a:br>
            <a:r>
              <a:rPr lang="en-SG" sz="2600" dirty="0">
                <a:solidFill>
                  <a:srgbClr val="202124"/>
                </a:solidFill>
                <a:effectLst/>
                <a:latin typeface="Arial" panose="020B0604020202020204" pitchFamily="34" charset="0"/>
                <a:cs typeface="Arial" panose="020B0604020202020204" pitchFamily="34" charset="0"/>
              </a:rPr>
              <a:t>If I can help somebody, as I pass </a:t>
            </a:r>
            <a:r>
              <a:rPr lang="en-SG" sz="2600" dirty="0">
                <a:solidFill>
                  <a:srgbClr val="202124"/>
                </a:solidFill>
                <a:latin typeface="Arial" panose="020B0604020202020204" pitchFamily="34" charset="0"/>
                <a:cs typeface="Arial" panose="020B0604020202020204" pitchFamily="34" charset="0"/>
              </a:rPr>
              <a:t>along</a:t>
            </a:r>
            <a:br>
              <a:rPr lang="en-SG" sz="2600" dirty="0">
                <a:solidFill>
                  <a:srgbClr val="202124"/>
                </a:solidFill>
                <a:effectLst/>
                <a:latin typeface="Arial" panose="020B0604020202020204" pitchFamily="34" charset="0"/>
                <a:cs typeface="Arial" panose="020B0604020202020204" pitchFamily="34" charset="0"/>
              </a:rPr>
            </a:br>
            <a:r>
              <a:rPr lang="en-SG" sz="2600" dirty="0">
                <a:solidFill>
                  <a:srgbClr val="202124"/>
                </a:solidFill>
                <a:effectLst/>
                <a:latin typeface="Arial" panose="020B0604020202020204" pitchFamily="34" charset="0"/>
                <a:cs typeface="Arial" panose="020B0604020202020204" pitchFamily="34" charset="0"/>
              </a:rPr>
              <a:t>Then, my living shall not be in vain</a:t>
            </a:r>
          </a:p>
          <a:p>
            <a:pPr marL="0" indent="0" algn="l">
              <a:lnSpc>
                <a:spcPct val="100000"/>
              </a:lnSpc>
              <a:spcBef>
                <a:spcPts val="0"/>
              </a:spcBef>
              <a:buNone/>
            </a:pPr>
            <a:endParaRPr lang="en-SG" sz="2600" dirty="0">
              <a:solidFill>
                <a:srgbClr val="202124"/>
              </a:solidFill>
              <a:effectLst/>
              <a:latin typeface="Arial" panose="020B0604020202020204" pitchFamily="34" charset="0"/>
              <a:cs typeface="Arial" panose="020B0604020202020204" pitchFamily="34" charset="0"/>
            </a:endParaRPr>
          </a:p>
          <a:p>
            <a:pPr marL="0" indent="0" algn="l">
              <a:lnSpc>
                <a:spcPct val="100000"/>
              </a:lnSpc>
              <a:spcBef>
                <a:spcPts val="0"/>
              </a:spcBef>
              <a:buNone/>
            </a:pPr>
            <a:r>
              <a:rPr lang="en-SG" sz="2600" dirty="0">
                <a:solidFill>
                  <a:srgbClr val="202124"/>
                </a:solidFill>
                <a:latin typeface="Arial" panose="020B0604020202020204" pitchFamily="34" charset="0"/>
                <a:cs typeface="Arial" panose="020B0604020202020204" pitchFamily="34" charset="0"/>
              </a:rPr>
              <a:t>If I can do my duty as a Christian oft,</a:t>
            </a:r>
          </a:p>
          <a:p>
            <a:pPr marL="0" indent="0" algn="l">
              <a:lnSpc>
                <a:spcPct val="100000"/>
              </a:lnSpc>
              <a:spcBef>
                <a:spcPts val="0"/>
              </a:spcBef>
              <a:buNone/>
            </a:pPr>
            <a:r>
              <a:rPr lang="en-SG" sz="2600" dirty="0">
                <a:solidFill>
                  <a:srgbClr val="202124"/>
                </a:solidFill>
                <a:effectLst/>
                <a:latin typeface="Arial" panose="020B0604020202020204" pitchFamily="34" charset="0"/>
                <a:cs typeface="Arial" panose="020B0604020202020204" pitchFamily="34" charset="0"/>
              </a:rPr>
              <a:t>If I can bring back beauty to a world up wrought,</a:t>
            </a:r>
          </a:p>
          <a:p>
            <a:pPr marL="0" indent="0" algn="l">
              <a:lnSpc>
                <a:spcPct val="100000"/>
              </a:lnSpc>
              <a:spcBef>
                <a:spcPts val="0"/>
              </a:spcBef>
              <a:buNone/>
            </a:pPr>
            <a:r>
              <a:rPr lang="en-SG" sz="2600" dirty="0">
                <a:solidFill>
                  <a:srgbClr val="202124"/>
                </a:solidFill>
                <a:latin typeface="Arial" panose="020B0604020202020204" pitchFamily="34" charset="0"/>
                <a:cs typeface="Arial" panose="020B0604020202020204" pitchFamily="34" charset="0"/>
              </a:rPr>
              <a:t>If I can spread love’s message that the Master taught,</a:t>
            </a:r>
          </a:p>
          <a:p>
            <a:pPr marL="0" indent="0" algn="l">
              <a:lnSpc>
                <a:spcPct val="100000"/>
              </a:lnSpc>
              <a:spcBef>
                <a:spcPts val="0"/>
              </a:spcBef>
              <a:buNone/>
            </a:pPr>
            <a:r>
              <a:rPr lang="en-SG" sz="2600" dirty="0">
                <a:solidFill>
                  <a:srgbClr val="202124"/>
                </a:solidFill>
                <a:effectLst/>
                <a:latin typeface="Arial" panose="020B0604020202020204" pitchFamily="34" charset="0"/>
                <a:cs typeface="Arial" panose="020B0604020202020204" pitchFamily="34" charset="0"/>
              </a:rPr>
              <a:t>Then my living shall not be in vain!</a:t>
            </a:r>
          </a:p>
          <a:p>
            <a:pPr marL="0" indent="0" algn="l">
              <a:buNone/>
            </a:pPr>
            <a:endParaRPr lang="en-SG" sz="2400" dirty="0">
              <a:solidFill>
                <a:srgbClr val="202124"/>
              </a:solidFill>
              <a:latin typeface="Arial" panose="020B0604020202020204" pitchFamily="34" charset="0"/>
              <a:cs typeface="Arial" panose="020B0604020202020204" pitchFamily="34" charset="0"/>
            </a:endParaRPr>
          </a:p>
          <a:p>
            <a:pPr marL="0" indent="0" algn="l">
              <a:buNone/>
            </a:pPr>
            <a:r>
              <a:rPr lang="en-SG" sz="1400" dirty="0">
                <a:solidFill>
                  <a:srgbClr val="202124"/>
                </a:solidFill>
                <a:effectLst/>
                <a:latin typeface="Arial" panose="020B0604020202020204" pitchFamily="34" charset="0"/>
                <a:cs typeface="Arial" panose="020B0604020202020204" pitchFamily="34" charset="0"/>
                <a:hlinkClick r:id="rId2"/>
              </a:rPr>
              <a:t>https://www.youtube.com/watch?v=pM-pni4K8XA&amp;ab_channel=PauloPereira-Peartree</a:t>
            </a:r>
            <a:endParaRPr lang="en-SG" sz="1400" dirty="0">
              <a:solidFill>
                <a:srgbClr val="202124"/>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887724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242</TotalTime>
  <Words>664</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Corbel</vt:lpstr>
      <vt:lpstr>Google Sans</vt:lpstr>
      <vt:lpstr>system-ui</vt:lpstr>
      <vt:lpstr>Wingdings 2</vt:lpstr>
      <vt:lpstr>Frame</vt:lpstr>
      <vt:lpstr>Have faith in God</vt:lpstr>
      <vt:lpstr>Have faith in God</vt:lpstr>
      <vt:lpstr>Have faith in God</vt:lpstr>
      <vt:lpstr>Belief</vt:lpstr>
      <vt:lpstr>I will build my Church</vt:lpstr>
      <vt:lpstr>On that day</vt:lpstr>
      <vt:lpstr>Conclusion</vt:lpstr>
      <vt:lpstr>“If I can help somebody”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faith in God</dc:title>
  <dc:creator>efps1769.christmas@gmail.com</dc:creator>
  <cp:lastModifiedBy>Marc Thio</cp:lastModifiedBy>
  <cp:revision>29</cp:revision>
  <dcterms:created xsi:type="dcterms:W3CDTF">2024-01-19T09:14:05Z</dcterms:created>
  <dcterms:modified xsi:type="dcterms:W3CDTF">2024-01-28T02:49:09Z</dcterms:modified>
</cp:coreProperties>
</file>