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0" r:id="rId2"/>
    <p:sldId id="282" r:id="rId3"/>
    <p:sldId id="283" r:id="rId4"/>
    <p:sldId id="293" r:id="rId5"/>
    <p:sldId id="284" r:id="rId6"/>
    <p:sldId id="285" r:id="rId7"/>
    <p:sldId id="295" r:id="rId8"/>
    <p:sldId id="296" r:id="rId9"/>
    <p:sldId id="294" r:id="rId10"/>
    <p:sldId id="286" r:id="rId11"/>
    <p:sldId id="287" r:id="rId12"/>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4A84AB-35B0-4F83-5C64-B4B489CF5570}"/>
              </a:ext>
            </a:extLst>
          </p:cNvPr>
          <p:cNvSpPr>
            <a:spLocks noGrp="1"/>
          </p:cNvSpPr>
          <p:nvPr>
            <p:ph type="hdr" sz="quarter"/>
          </p:nvPr>
        </p:nvSpPr>
        <p:spPr>
          <a:xfrm>
            <a:off x="1" y="0"/>
            <a:ext cx="4068339" cy="356357"/>
          </a:xfrm>
          <a:prstGeom prst="rect">
            <a:avLst/>
          </a:prstGeom>
        </p:spPr>
        <p:txBody>
          <a:bodyPr vert="horz" lIns="94229" tIns="47114" rIns="94229" bIns="47114" rtlCol="0"/>
          <a:lstStyle>
            <a:lvl1pPr algn="l">
              <a:defRPr sz="1200"/>
            </a:lvl1pPr>
          </a:lstStyle>
          <a:p>
            <a:endParaRPr lang="en-SG"/>
          </a:p>
        </p:txBody>
      </p:sp>
      <p:sp>
        <p:nvSpPr>
          <p:cNvPr id="3" name="Date Placeholder 2">
            <a:extLst>
              <a:ext uri="{FF2B5EF4-FFF2-40B4-BE49-F238E27FC236}">
                <a16:creationId xmlns:a16="http://schemas.microsoft.com/office/drawing/2014/main" id="{5E58C5A1-A850-A7A6-77C0-3451794F9D61}"/>
              </a:ext>
            </a:extLst>
          </p:cNvPr>
          <p:cNvSpPr>
            <a:spLocks noGrp="1"/>
          </p:cNvSpPr>
          <p:nvPr>
            <p:ph type="dt" sz="quarter" idx="1"/>
          </p:nvPr>
        </p:nvSpPr>
        <p:spPr>
          <a:xfrm>
            <a:off x="5317964" y="0"/>
            <a:ext cx="4068339" cy="356357"/>
          </a:xfrm>
          <a:prstGeom prst="rect">
            <a:avLst/>
          </a:prstGeom>
        </p:spPr>
        <p:txBody>
          <a:bodyPr vert="horz" lIns="94229" tIns="47114" rIns="94229" bIns="47114" rtlCol="0"/>
          <a:lstStyle>
            <a:lvl1pPr algn="r">
              <a:defRPr sz="1200"/>
            </a:lvl1pPr>
          </a:lstStyle>
          <a:p>
            <a:fld id="{2E9B5E3C-AB2C-4BA4-9581-A901D8C33687}" type="datetimeFigureOut">
              <a:rPr lang="en-SG" smtClean="0"/>
              <a:t>20/1/2024</a:t>
            </a:fld>
            <a:endParaRPr lang="en-SG"/>
          </a:p>
        </p:txBody>
      </p:sp>
      <p:sp>
        <p:nvSpPr>
          <p:cNvPr id="4" name="Footer Placeholder 3">
            <a:extLst>
              <a:ext uri="{FF2B5EF4-FFF2-40B4-BE49-F238E27FC236}">
                <a16:creationId xmlns:a16="http://schemas.microsoft.com/office/drawing/2014/main" id="{BBF82C5C-D0EE-2BFE-7657-4D55B12EBF3F}"/>
              </a:ext>
            </a:extLst>
          </p:cNvPr>
          <p:cNvSpPr>
            <a:spLocks noGrp="1"/>
          </p:cNvSpPr>
          <p:nvPr>
            <p:ph type="ftr" sz="quarter" idx="2"/>
          </p:nvPr>
        </p:nvSpPr>
        <p:spPr>
          <a:xfrm>
            <a:off x="1" y="6746119"/>
            <a:ext cx="4068339" cy="356356"/>
          </a:xfrm>
          <a:prstGeom prst="rect">
            <a:avLst/>
          </a:prstGeom>
        </p:spPr>
        <p:txBody>
          <a:bodyPr vert="horz" lIns="94229" tIns="47114" rIns="94229" bIns="47114" rtlCol="0" anchor="b"/>
          <a:lstStyle>
            <a:lvl1pPr algn="l">
              <a:defRPr sz="1200"/>
            </a:lvl1pPr>
          </a:lstStyle>
          <a:p>
            <a:endParaRPr lang="en-SG"/>
          </a:p>
        </p:txBody>
      </p:sp>
      <p:sp>
        <p:nvSpPr>
          <p:cNvPr id="5" name="Slide Number Placeholder 4">
            <a:extLst>
              <a:ext uri="{FF2B5EF4-FFF2-40B4-BE49-F238E27FC236}">
                <a16:creationId xmlns:a16="http://schemas.microsoft.com/office/drawing/2014/main" id="{8DDAFD35-382A-C9AD-89EC-6DECC37A8900}"/>
              </a:ext>
            </a:extLst>
          </p:cNvPr>
          <p:cNvSpPr>
            <a:spLocks noGrp="1"/>
          </p:cNvSpPr>
          <p:nvPr>
            <p:ph type="sldNum" sz="quarter" idx="3"/>
          </p:nvPr>
        </p:nvSpPr>
        <p:spPr>
          <a:xfrm>
            <a:off x="5317964" y="6746119"/>
            <a:ext cx="4068339" cy="356356"/>
          </a:xfrm>
          <a:prstGeom prst="rect">
            <a:avLst/>
          </a:prstGeom>
        </p:spPr>
        <p:txBody>
          <a:bodyPr vert="horz" lIns="94229" tIns="47114" rIns="94229" bIns="47114" rtlCol="0" anchor="b"/>
          <a:lstStyle>
            <a:lvl1pPr algn="r">
              <a:defRPr sz="1200"/>
            </a:lvl1pPr>
          </a:lstStyle>
          <a:p>
            <a:fld id="{13D90420-B31A-4209-B766-37AC0FC2CB24}" type="slidenum">
              <a:rPr lang="en-SG" smtClean="0"/>
              <a:t>‹#›</a:t>
            </a:fld>
            <a:endParaRPr lang="en-SG"/>
          </a:p>
        </p:txBody>
      </p:sp>
    </p:spTree>
    <p:extLst>
      <p:ext uri="{BB962C8B-B14F-4D97-AF65-F5344CB8AC3E}">
        <p14:creationId xmlns:p14="http://schemas.microsoft.com/office/powerpoint/2010/main" val="350719411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6357"/>
          </a:xfrm>
          <a:prstGeom prst="rect">
            <a:avLst/>
          </a:prstGeom>
        </p:spPr>
        <p:txBody>
          <a:bodyPr vert="horz" lIns="94229" tIns="47114" rIns="94229" bIns="47114" rtlCol="0"/>
          <a:lstStyle>
            <a:lvl1pPr algn="l">
              <a:defRPr sz="1200"/>
            </a:lvl1pPr>
          </a:lstStyle>
          <a:p>
            <a:endParaRPr lang="en-SG"/>
          </a:p>
        </p:txBody>
      </p:sp>
      <p:sp>
        <p:nvSpPr>
          <p:cNvPr id="3" name="Date Placeholder 2"/>
          <p:cNvSpPr>
            <a:spLocks noGrp="1"/>
          </p:cNvSpPr>
          <p:nvPr>
            <p:ph type="dt" idx="1"/>
          </p:nvPr>
        </p:nvSpPr>
        <p:spPr>
          <a:xfrm>
            <a:off x="5317964" y="0"/>
            <a:ext cx="4068339" cy="356357"/>
          </a:xfrm>
          <a:prstGeom prst="rect">
            <a:avLst/>
          </a:prstGeom>
        </p:spPr>
        <p:txBody>
          <a:bodyPr vert="horz" lIns="94229" tIns="47114" rIns="94229" bIns="47114" rtlCol="0"/>
          <a:lstStyle>
            <a:lvl1pPr algn="r">
              <a:defRPr sz="1200"/>
            </a:lvl1pPr>
          </a:lstStyle>
          <a:p>
            <a:fld id="{C4593FA8-600F-4225-835E-1842319D2F14}" type="datetimeFigureOut">
              <a:rPr lang="en-SG" smtClean="0"/>
              <a:t>20/1/2024</a:t>
            </a:fld>
            <a:endParaRPr lang="en-SG"/>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SG"/>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1" y="6746119"/>
            <a:ext cx="4068339" cy="356356"/>
          </a:xfrm>
          <a:prstGeom prst="rect">
            <a:avLst/>
          </a:prstGeom>
        </p:spPr>
        <p:txBody>
          <a:bodyPr vert="horz" lIns="94229" tIns="47114" rIns="94229" bIns="47114" rtlCol="0" anchor="b"/>
          <a:lstStyle>
            <a:lvl1pPr algn="l">
              <a:defRPr sz="1200"/>
            </a:lvl1pPr>
          </a:lstStyle>
          <a:p>
            <a:endParaRPr lang="en-SG"/>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9" tIns="47114" rIns="94229" bIns="47114" rtlCol="0" anchor="b"/>
          <a:lstStyle>
            <a:lvl1pPr algn="r">
              <a:defRPr sz="1200"/>
            </a:lvl1pPr>
          </a:lstStyle>
          <a:p>
            <a:fld id="{01A35B30-DB6D-42C8-86D6-105B776526A3}" type="slidenum">
              <a:rPr lang="en-SG" smtClean="0"/>
              <a:t>‹#›</a:t>
            </a:fld>
            <a:endParaRPr lang="en-SG"/>
          </a:p>
        </p:txBody>
      </p:sp>
    </p:spTree>
    <p:extLst>
      <p:ext uri="{BB962C8B-B14F-4D97-AF65-F5344CB8AC3E}">
        <p14:creationId xmlns:p14="http://schemas.microsoft.com/office/powerpoint/2010/main" val="421453730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Footer Placeholder 3"/>
          <p:cNvSpPr>
            <a:spLocks noGrp="1"/>
          </p:cNvSpPr>
          <p:nvPr>
            <p:ph type="ftr" sz="quarter" idx="4"/>
          </p:nvPr>
        </p:nvSpPr>
        <p:spPr/>
        <p:txBody>
          <a:bodyPr/>
          <a:lstStyle/>
          <a:p>
            <a:endParaRPr lang="en-SG"/>
          </a:p>
        </p:txBody>
      </p:sp>
      <p:sp>
        <p:nvSpPr>
          <p:cNvPr id="5" name="Slide Number Placeholder 4"/>
          <p:cNvSpPr>
            <a:spLocks noGrp="1"/>
          </p:cNvSpPr>
          <p:nvPr>
            <p:ph type="sldNum" sz="quarter" idx="5"/>
          </p:nvPr>
        </p:nvSpPr>
        <p:spPr/>
        <p:txBody>
          <a:bodyPr/>
          <a:lstStyle/>
          <a:p>
            <a:fld id="{01A35B30-DB6D-42C8-86D6-105B776526A3}" type="slidenum">
              <a:rPr lang="en-SG" smtClean="0"/>
              <a:t>7</a:t>
            </a:fld>
            <a:endParaRPr lang="en-SG"/>
          </a:p>
        </p:txBody>
      </p:sp>
    </p:spTree>
    <p:extLst>
      <p:ext uri="{BB962C8B-B14F-4D97-AF65-F5344CB8AC3E}">
        <p14:creationId xmlns:p14="http://schemas.microsoft.com/office/powerpoint/2010/main" val="158286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Footer Placeholder 3"/>
          <p:cNvSpPr>
            <a:spLocks noGrp="1"/>
          </p:cNvSpPr>
          <p:nvPr>
            <p:ph type="ftr" sz="quarter" idx="4"/>
          </p:nvPr>
        </p:nvSpPr>
        <p:spPr/>
        <p:txBody>
          <a:bodyPr/>
          <a:lstStyle/>
          <a:p>
            <a:endParaRPr lang="en-SG"/>
          </a:p>
        </p:txBody>
      </p:sp>
      <p:sp>
        <p:nvSpPr>
          <p:cNvPr id="5" name="Slide Number Placeholder 4"/>
          <p:cNvSpPr>
            <a:spLocks noGrp="1"/>
          </p:cNvSpPr>
          <p:nvPr>
            <p:ph type="sldNum" sz="quarter" idx="5"/>
          </p:nvPr>
        </p:nvSpPr>
        <p:spPr/>
        <p:txBody>
          <a:bodyPr/>
          <a:lstStyle/>
          <a:p>
            <a:fld id="{01A35B30-DB6D-42C8-86D6-105B776526A3}" type="slidenum">
              <a:rPr lang="en-SG" smtClean="0"/>
              <a:t>8</a:t>
            </a:fld>
            <a:endParaRPr lang="en-SG"/>
          </a:p>
        </p:txBody>
      </p:sp>
    </p:spTree>
    <p:extLst>
      <p:ext uri="{BB962C8B-B14F-4D97-AF65-F5344CB8AC3E}">
        <p14:creationId xmlns:p14="http://schemas.microsoft.com/office/powerpoint/2010/main" val="51420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Footer Placeholder 3"/>
          <p:cNvSpPr>
            <a:spLocks noGrp="1"/>
          </p:cNvSpPr>
          <p:nvPr>
            <p:ph type="ftr" sz="quarter" idx="4"/>
          </p:nvPr>
        </p:nvSpPr>
        <p:spPr/>
        <p:txBody>
          <a:bodyPr/>
          <a:lstStyle/>
          <a:p>
            <a:endParaRPr lang="en-SG"/>
          </a:p>
        </p:txBody>
      </p:sp>
      <p:sp>
        <p:nvSpPr>
          <p:cNvPr id="5" name="Slide Number Placeholder 4"/>
          <p:cNvSpPr>
            <a:spLocks noGrp="1"/>
          </p:cNvSpPr>
          <p:nvPr>
            <p:ph type="sldNum" sz="quarter" idx="5"/>
          </p:nvPr>
        </p:nvSpPr>
        <p:spPr/>
        <p:txBody>
          <a:bodyPr/>
          <a:lstStyle/>
          <a:p>
            <a:fld id="{01A35B30-DB6D-42C8-86D6-105B776526A3}" type="slidenum">
              <a:rPr lang="en-SG" smtClean="0"/>
              <a:t>9</a:t>
            </a:fld>
            <a:endParaRPr lang="en-SG"/>
          </a:p>
        </p:txBody>
      </p:sp>
    </p:spTree>
    <p:extLst>
      <p:ext uri="{BB962C8B-B14F-4D97-AF65-F5344CB8AC3E}">
        <p14:creationId xmlns:p14="http://schemas.microsoft.com/office/powerpoint/2010/main" val="2267974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Footer Placeholder 3"/>
          <p:cNvSpPr>
            <a:spLocks noGrp="1"/>
          </p:cNvSpPr>
          <p:nvPr>
            <p:ph type="ftr" sz="quarter" idx="4"/>
          </p:nvPr>
        </p:nvSpPr>
        <p:spPr/>
        <p:txBody>
          <a:bodyPr/>
          <a:lstStyle/>
          <a:p>
            <a:endParaRPr lang="en-SG"/>
          </a:p>
        </p:txBody>
      </p:sp>
      <p:sp>
        <p:nvSpPr>
          <p:cNvPr id="5" name="Slide Number Placeholder 4"/>
          <p:cNvSpPr>
            <a:spLocks noGrp="1"/>
          </p:cNvSpPr>
          <p:nvPr>
            <p:ph type="sldNum" sz="quarter" idx="5"/>
          </p:nvPr>
        </p:nvSpPr>
        <p:spPr/>
        <p:txBody>
          <a:bodyPr/>
          <a:lstStyle/>
          <a:p>
            <a:fld id="{01A35B30-DB6D-42C8-86D6-105B776526A3}" type="slidenum">
              <a:rPr lang="en-SG" smtClean="0"/>
              <a:t>10</a:t>
            </a:fld>
            <a:endParaRPr lang="en-SG"/>
          </a:p>
        </p:txBody>
      </p:sp>
    </p:spTree>
    <p:extLst>
      <p:ext uri="{BB962C8B-B14F-4D97-AF65-F5344CB8AC3E}">
        <p14:creationId xmlns:p14="http://schemas.microsoft.com/office/powerpoint/2010/main" val="286781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11CA-0AB5-16E6-DC2C-25779EEB47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BF0CCC49-FA8D-C9FF-B24A-55C3F5868D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6738A7FB-E7E9-FEB0-0186-4F02DFC2A5F9}"/>
              </a:ext>
            </a:extLst>
          </p:cNvPr>
          <p:cNvSpPr>
            <a:spLocks noGrp="1"/>
          </p:cNvSpPr>
          <p:nvPr>
            <p:ph type="dt" sz="half" idx="10"/>
          </p:nvPr>
        </p:nvSpPr>
        <p:spPr/>
        <p:txBody>
          <a:bodyPr/>
          <a:lstStyle/>
          <a:p>
            <a:fld id="{B294542A-4B0B-49FC-8E2C-BA62E634031F}" type="datetime1">
              <a:rPr lang="en-SG" smtClean="0"/>
              <a:t>20/1/2024</a:t>
            </a:fld>
            <a:endParaRPr lang="en-SG"/>
          </a:p>
        </p:txBody>
      </p:sp>
      <p:sp>
        <p:nvSpPr>
          <p:cNvPr id="5" name="Footer Placeholder 4">
            <a:extLst>
              <a:ext uri="{FF2B5EF4-FFF2-40B4-BE49-F238E27FC236}">
                <a16:creationId xmlns:a16="http://schemas.microsoft.com/office/drawing/2014/main" id="{8B1D6463-B8DA-E71E-8EF7-50962374090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7170347-027E-0DB1-3CB0-FC1CCDF8266A}"/>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868300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BC8A-0CC0-85B0-B4F8-F05354483C5E}"/>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24F7D43-E1B3-E0A6-7083-0DAB86392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8B1B44A3-0C21-835C-46A6-D4E033F02468}"/>
              </a:ext>
            </a:extLst>
          </p:cNvPr>
          <p:cNvSpPr>
            <a:spLocks noGrp="1"/>
          </p:cNvSpPr>
          <p:nvPr>
            <p:ph type="dt" sz="half" idx="10"/>
          </p:nvPr>
        </p:nvSpPr>
        <p:spPr/>
        <p:txBody>
          <a:bodyPr/>
          <a:lstStyle/>
          <a:p>
            <a:fld id="{F0FED476-FCDA-4B46-89AF-425E0D3162C5}" type="datetime1">
              <a:rPr lang="en-SG" smtClean="0"/>
              <a:t>20/1/2024</a:t>
            </a:fld>
            <a:endParaRPr lang="en-SG"/>
          </a:p>
        </p:txBody>
      </p:sp>
      <p:sp>
        <p:nvSpPr>
          <p:cNvPr id="5" name="Footer Placeholder 4">
            <a:extLst>
              <a:ext uri="{FF2B5EF4-FFF2-40B4-BE49-F238E27FC236}">
                <a16:creationId xmlns:a16="http://schemas.microsoft.com/office/drawing/2014/main" id="{CFFB0EA8-7EA5-F09F-6D89-46651A56A0C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E5204C2-540A-9C47-22C4-8D3E88725568}"/>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3509763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2D73-5289-E699-F75B-110C740624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F92CE8C7-A38B-A84E-C03E-4A54FDD54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E901DC-C52D-5FF0-559B-7D65594444EE}"/>
              </a:ext>
            </a:extLst>
          </p:cNvPr>
          <p:cNvSpPr>
            <a:spLocks noGrp="1"/>
          </p:cNvSpPr>
          <p:nvPr>
            <p:ph type="dt" sz="half" idx="10"/>
          </p:nvPr>
        </p:nvSpPr>
        <p:spPr/>
        <p:txBody>
          <a:bodyPr/>
          <a:lstStyle/>
          <a:p>
            <a:fld id="{5FF45713-1975-4092-9D96-DA9C071F9C3E}" type="datetime1">
              <a:rPr lang="en-SG" smtClean="0"/>
              <a:t>20/1/2024</a:t>
            </a:fld>
            <a:endParaRPr lang="en-SG"/>
          </a:p>
        </p:txBody>
      </p:sp>
      <p:sp>
        <p:nvSpPr>
          <p:cNvPr id="5" name="Footer Placeholder 4">
            <a:extLst>
              <a:ext uri="{FF2B5EF4-FFF2-40B4-BE49-F238E27FC236}">
                <a16:creationId xmlns:a16="http://schemas.microsoft.com/office/drawing/2014/main" id="{4DE3FB91-E964-0DC4-45DB-1201E338279B}"/>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BE7CAF0-3FA7-25CD-B051-2F7F78B7C0DB}"/>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279891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33A6F-E6FD-B933-5A84-3D31813FA18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35AAF18B-D6B3-A8F2-ABB9-DCC494F75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F70F6601-1162-40A4-5065-33A2D23659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8DDD7689-BBD6-5797-4200-1DE8E55891C3}"/>
              </a:ext>
            </a:extLst>
          </p:cNvPr>
          <p:cNvSpPr>
            <a:spLocks noGrp="1"/>
          </p:cNvSpPr>
          <p:nvPr>
            <p:ph type="dt" sz="half" idx="10"/>
          </p:nvPr>
        </p:nvSpPr>
        <p:spPr/>
        <p:txBody>
          <a:bodyPr/>
          <a:lstStyle/>
          <a:p>
            <a:fld id="{BA15414D-152D-4877-9C5F-3C3B05BB328A}" type="datetime1">
              <a:rPr lang="en-SG" smtClean="0"/>
              <a:t>20/1/2024</a:t>
            </a:fld>
            <a:endParaRPr lang="en-SG"/>
          </a:p>
        </p:txBody>
      </p:sp>
      <p:sp>
        <p:nvSpPr>
          <p:cNvPr id="6" name="Footer Placeholder 5">
            <a:extLst>
              <a:ext uri="{FF2B5EF4-FFF2-40B4-BE49-F238E27FC236}">
                <a16:creationId xmlns:a16="http://schemas.microsoft.com/office/drawing/2014/main" id="{EC4D842F-9B84-345F-13F7-D682BE2E4CE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1121B255-E003-8E69-461E-5FE575F71E09}"/>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4081514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9319-2C9D-4909-A9AF-7315742AD47E}"/>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5D74ACE6-6AB6-7569-020E-D7EAF8FE1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8F2479-26C4-A4A1-C3C6-AE2AB79DB0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1D52C85F-D3C4-B1A8-1773-3433D80CD3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00CD50-FC44-DFD1-5DD0-A07FEF9AAA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5C2F381A-35E3-5B46-4329-6ACCBB137E03}"/>
              </a:ext>
            </a:extLst>
          </p:cNvPr>
          <p:cNvSpPr>
            <a:spLocks noGrp="1"/>
          </p:cNvSpPr>
          <p:nvPr>
            <p:ph type="dt" sz="half" idx="10"/>
          </p:nvPr>
        </p:nvSpPr>
        <p:spPr/>
        <p:txBody>
          <a:bodyPr/>
          <a:lstStyle/>
          <a:p>
            <a:fld id="{13FC6A1E-934A-4958-A21E-12EA32C05209}" type="datetime1">
              <a:rPr lang="en-SG" smtClean="0"/>
              <a:t>20/1/2024</a:t>
            </a:fld>
            <a:endParaRPr lang="en-SG"/>
          </a:p>
        </p:txBody>
      </p:sp>
      <p:sp>
        <p:nvSpPr>
          <p:cNvPr id="8" name="Footer Placeholder 7">
            <a:extLst>
              <a:ext uri="{FF2B5EF4-FFF2-40B4-BE49-F238E27FC236}">
                <a16:creationId xmlns:a16="http://schemas.microsoft.com/office/drawing/2014/main" id="{5BB4E660-1ECC-24DB-2444-84BF417D5AD5}"/>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6A5AD5C1-7F35-6D27-83E7-FF93D6FEA2B4}"/>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2852486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25DD-DDF4-8571-525D-18DEE85F8EF7}"/>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BED0E59C-5406-C719-8E32-5C941210503E}"/>
              </a:ext>
            </a:extLst>
          </p:cNvPr>
          <p:cNvSpPr>
            <a:spLocks noGrp="1"/>
          </p:cNvSpPr>
          <p:nvPr>
            <p:ph type="dt" sz="half" idx="10"/>
          </p:nvPr>
        </p:nvSpPr>
        <p:spPr/>
        <p:txBody>
          <a:bodyPr/>
          <a:lstStyle/>
          <a:p>
            <a:fld id="{8056EF11-398F-42B0-87BE-41C86DE633CF}" type="datetime1">
              <a:rPr lang="en-SG" smtClean="0"/>
              <a:t>20/1/2024</a:t>
            </a:fld>
            <a:endParaRPr lang="en-SG"/>
          </a:p>
        </p:txBody>
      </p:sp>
      <p:sp>
        <p:nvSpPr>
          <p:cNvPr id="4" name="Footer Placeholder 3">
            <a:extLst>
              <a:ext uri="{FF2B5EF4-FFF2-40B4-BE49-F238E27FC236}">
                <a16:creationId xmlns:a16="http://schemas.microsoft.com/office/drawing/2014/main" id="{9124B2EE-82A7-2D8B-93D8-32EBBD35E5AD}"/>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DFCF9FA9-5F64-FC52-F2D4-EBBE47145D32}"/>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27626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923144-BF8C-FA49-A58E-4B64E5ED7D7B}"/>
              </a:ext>
            </a:extLst>
          </p:cNvPr>
          <p:cNvSpPr>
            <a:spLocks noGrp="1"/>
          </p:cNvSpPr>
          <p:nvPr>
            <p:ph type="dt" sz="half" idx="10"/>
          </p:nvPr>
        </p:nvSpPr>
        <p:spPr/>
        <p:txBody>
          <a:bodyPr/>
          <a:lstStyle/>
          <a:p>
            <a:fld id="{4DF27834-A27F-421A-9F4A-122533F77C6C}" type="datetime1">
              <a:rPr lang="en-SG" smtClean="0"/>
              <a:t>20/1/2024</a:t>
            </a:fld>
            <a:endParaRPr lang="en-SG"/>
          </a:p>
        </p:txBody>
      </p:sp>
      <p:sp>
        <p:nvSpPr>
          <p:cNvPr id="3" name="Footer Placeholder 2">
            <a:extLst>
              <a:ext uri="{FF2B5EF4-FFF2-40B4-BE49-F238E27FC236}">
                <a16:creationId xmlns:a16="http://schemas.microsoft.com/office/drawing/2014/main" id="{64049A36-6482-03DD-C37E-AEEF95F9CB6E}"/>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3220684D-C927-6278-DBD9-80D32238FA76}"/>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3444505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9D6-220A-B593-5CEF-DE1423705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A977E185-0CB4-044A-0BC0-33272E14C0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72251024-9F35-3687-A6D9-706B1E685A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EA1783-62D2-7F70-8226-2E40299CAC2D}"/>
              </a:ext>
            </a:extLst>
          </p:cNvPr>
          <p:cNvSpPr>
            <a:spLocks noGrp="1"/>
          </p:cNvSpPr>
          <p:nvPr>
            <p:ph type="dt" sz="half" idx="10"/>
          </p:nvPr>
        </p:nvSpPr>
        <p:spPr/>
        <p:txBody>
          <a:bodyPr/>
          <a:lstStyle/>
          <a:p>
            <a:fld id="{8495D356-A774-4BC6-ACD8-52339AD258E6}" type="datetime1">
              <a:rPr lang="en-SG" smtClean="0"/>
              <a:t>20/1/2024</a:t>
            </a:fld>
            <a:endParaRPr lang="en-SG"/>
          </a:p>
        </p:txBody>
      </p:sp>
      <p:sp>
        <p:nvSpPr>
          <p:cNvPr id="6" name="Footer Placeholder 5">
            <a:extLst>
              <a:ext uri="{FF2B5EF4-FFF2-40B4-BE49-F238E27FC236}">
                <a16:creationId xmlns:a16="http://schemas.microsoft.com/office/drawing/2014/main" id="{35BF5E3A-7371-8E0B-1F51-DAB27067EAB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44E71444-4F12-C807-6FAA-5979CEEA2D96}"/>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389503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AEA1-E9E4-0B56-919D-81E22BE268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217EAD89-9709-9B41-45E6-D418CF0BB0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4A8A230A-0F45-AFC1-F8CB-D2D1DD0860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BFC55-AAA8-782D-86CD-9C36D93813A3}"/>
              </a:ext>
            </a:extLst>
          </p:cNvPr>
          <p:cNvSpPr>
            <a:spLocks noGrp="1"/>
          </p:cNvSpPr>
          <p:nvPr>
            <p:ph type="dt" sz="half" idx="10"/>
          </p:nvPr>
        </p:nvSpPr>
        <p:spPr/>
        <p:txBody>
          <a:bodyPr/>
          <a:lstStyle/>
          <a:p>
            <a:fld id="{C52D3791-EF1B-44AB-A3AE-ACFAFD00D340}" type="datetime1">
              <a:rPr lang="en-SG" smtClean="0"/>
              <a:t>20/1/2024</a:t>
            </a:fld>
            <a:endParaRPr lang="en-SG"/>
          </a:p>
        </p:txBody>
      </p:sp>
      <p:sp>
        <p:nvSpPr>
          <p:cNvPr id="6" name="Footer Placeholder 5">
            <a:extLst>
              <a:ext uri="{FF2B5EF4-FFF2-40B4-BE49-F238E27FC236}">
                <a16:creationId xmlns:a16="http://schemas.microsoft.com/office/drawing/2014/main" id="{5F584233-48C4-403E-BF24-0069023E7FD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2BFD75F0-BA19-62AE-E88F-E00CC58FADF8}"/>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178171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1731-5810-3BAF-2E67-B463B4BD9D51}"/>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DE079AD-5409-E66D-DDE3-7059CA5178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789DA4B-7879-EA7F-B2F9-53537747E29E}"/>
              </a:ext>
            </a:extLst>
          </p:cNvPr>
          <p:cNvSpPr>
            <a:spLocks noGrp="1"/>
          </p:cNvSpPr>
          <p:nvPr>
            <p:ph type="dt" sz="half" idx="10"/>
          </p:nvPr>
        </p:nvSpPr>
        <p:spPr/>
        <p:txBody>
          <a:bodyPr/>
          <a:lstStyle/>
          <a:p>
            <a:fld id="{B2A6E40F-BC85-483A-BE70-753999BEAAAE}" type="datetime1">
              <a:rPr lang="en-SG" smtClean="0"/>
              <a:t>20/1/2024</a:t>
            </a:fld>
            <a:endParaRPr lang="en-SG"/>
          </a:p>
        </p:txBody>
      </p:sp>
      <p:sp>
        <p:nvSpPr>
          <p:cNvPr id="5" name="Footer Placeholder 4">
            <a:extLst>
              <a:ext uri="{FF2B5EF4-FFF2-40B4-BE49-F238E27FC236}">
                <a16:creationId xmlns:a16="http://schemas.microsoft.com/office/drawing/2014/main" id="{378426D2-9705-1940-5904-0156FD451F1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A2A8D877-31FF-4B45-1CE1-7FEF3D4EFA4B}"/>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3265509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8CC1E2-70C9-7713-30E1-E0A7C06D69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958D515B-FD7C-F28E-6E1E-E44BAEBB70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DC21BAB-413D-1531-1ED7-DA714B6D30E3}"/>
              </a:ext>
            </a:extLst>
          </p:cNvPr>
          <p:cNvSpPr>
            <a:spLocks noGrp="1"/>
          </p:cNvSpPr>
          <p:nvPr>
            <p:ph type="dt" sz="half" idx="10"/>
          </p:nvPr>
        </p:nvSpPr>
        <p:spPr/>
        <p:txBody>
          <a:bodyPr/>
          <a:lstStyle/>
          <a:p>
            <a:fld id="{38CD7F53-E487-4E0C-855A-87BE937169B3}" type="datetime1">
              <a:rPr lang="en-SG" smtClean="0"/>
              <a:t>20/1/2024</a:t>
            </a:fld>
            <a:endParaRPr lang="en-SG"/>
          </a:p>
        </p:txBody>
      </p:sp>
      <p:sp>
        <p:nvSpPr>
          <p:cNvPr id="5" name="Footer Placeholder 4">
            <a:extLst>
              <a:ext uri="{FF2B5EF4-FFF2-40B4-BE49-F238E27FC236}">
                <a16:creationId xmlns:a16="http://schemas.microsoft.com/office/drawing/2014/main" id="{02EDF4B7-40CD-EB32-149A-268FF42228F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EBFF5017-2A72-923F-784B-B89155B02122}"/>
              </a:ext>
            </a:extLst>
          </p:cNvPr>
          <p:cNvSpPr>
            <a:spLocks noGrp="1"/>
          </p:cNvSpPr>
          <p:nvPr>
            <p:ph type="sldNum" sz="quarter" idx="12"/>
          </p:nvPr>
        </p:nvSpPr>
        <p:spPr/>
        <p:txBody>
          <a:bodyPr/>
          <a:lstStyle/>
          <a:p>
            <a:fld id="{845A2FFC-E2B1-4C91-8923-A5926A1D8185}" type="slidenum">
              <a:rPr lang="en-SG" smtClean="0"/>
              <a:t>‹#›</a:t>
            </a:fld>
            <a:endParaRPr lang="en-SG"/>
          </a:p>
        </p:txBody>
      </p:sp>
    </p:spTree>
    <p:extLst>
      <p:ext uri="{BB962C8B-B14F-4D97-AF65-F5344CB8AC3E}">
        <p14:creationId xmlns:p14="http://schemas.microsoft.com/office/powerpoint/2010/main" val="4217414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FEB36-D5E2-579F-BDDF-03419FDFD9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65425B60-10CD-71CB-83A4-D1FAB1411F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E53DB64-5A83-75B6-0393-D5A454D94D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0AB84-3DFD-4087-83A7-561A838DD643}" type="datetime1">
              <a:rPr lang="en-SG" smtClean="0"/>
              <a:t>20/1/2024</a:t>
            </a:fld>
            <a:endParaRPr lang="en-SG"/>
          </a:p>
        </p:txBody>
      </p:sp>
      <p:sp>
        <p:nvSpPr>
          <p:cNvPr id="5" name="Footer Placeholder 4">
            <a:extLst>
              <a:ext uri="{FF2B5EF4-FFF2-40B4-BE49-F238E27FC236}">
                <a16:creationId xmlns:a16="http://schemas.microsoft.com/office/drawing/2014/main" id="{56D1EC80-B9E1-1A39-F05F-B9CC652432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5C0DC4E3-A8CA-AFE0-292A-9806F7920C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A2FFC-E2B1-4C91-8923-A5926A1D8185}" type="slidenum">
              <a:rPr lang="en-SG" smtClean="0"/>
              <a:t>‹#›</a:t>
            </a:fld>
            <a:endParaRPr lang="en-SG"/>
          </a:p>
        </p:txBody>
      </p:sp>
    </p:spTree>
    <p:extLst>
      <p:ext uri="{BB962C8B-B14F-4D97-AF65-F5344CB8AC3E}">
        <p14:creationId xmlns:p14="http://schemas.microsoft.com/office/powerpoint/2010/main" val="1679362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F852F-30BF-C926-D6EE-2BDDB161D94A}"/>
              </a:ext>
            </a:extLst>
          </p:cNvPr>
          <p:cNvSpPr>
            <a:spLocks noGrp="1"/>
          </p:cNvSpPr>
          <p:nvPr>
            <p:ph idx="1"/>
          </p:nvPr>
        </p:nvSpPr>
        <p:spPr>
          <a:xfrm>
            <a:off x="975986" y="1009649"/>
            <a:ext cx="10730239" cy="5711825"/>
          </a:xfrm>
        </p:spPr>
        <p:txBody>
          <a:bodyPr>
            <a:normAutofit/>
          </a:bodyPr>
          <a:lstStyle/>
          <a:p>
            <a:pPr marL="0" indent="0">
              <a:buNone/>
            </a:pPr>
            <a:endParaRPr lang="en-US" sz="3600" dirty="0"/>
          </a:p>
          <a:p>
            <a:pPr marL="0" indent="0">
              <a:buNone/>
            </a:pPr>
            <a:endParaRPr lang="en-US" dirty="0"/>
          </a:p>
          <a:p>
            <a:pPr marL="0" indent="0">
              <a:buNone/>
            </a:pPr>
            <a:endParaRPr lang="en-US" dirty="0"/>
          </a:p>
          <a:p>
            <a:pPr marL="0" indent="0">
              <a:buNone/>
            </a:pPr>
            <a:endParaRPr lang="en-US" dirty="0"/>
          </a:p>
        </p:txBody>
      </p:sp>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1</a:t>
            </a:fld>
            <a:endParaRPr lang="en-SG"/>
          </a:p>
        </p:txBody>
      </p:sp>
    </p:spTree>
    <p:extLst>
      <p:ext uri="{BB962C8B-B14F-4D97-AF65-F5344CB8AC3E}">
        <p14:creationId xmlns:p14="http://schemas.microsoft.com/office/powerpoint/2010/main" val="4011949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F852F-30BF-C926-D6EE-2BDDB161D94A}"/>
              </a:ext>
            </a:extLst>
          </p:cNvPr>
          <p:cNvSpPr>
            <a:spLocks noGrp="1"/>
          </p:cNvSpPr>
          <p:nvPr>
            <p:ph idx="1"/>
          </p:nvPr>
        </p:nvSpPr>
        <p:spPr>
          <a:xfrm>
            <a:off x="975986" y="1009649"/>
            <a:ext cx="10730239" cy="5711825"/>
          </a:xfrm>
        </p:spPr>
        <p:txBody>
          <a:bodyPr>
            <a:normAutofit/>
          </a:bodyPr>
          <a:lstStyle/>
          <a:p>
            <a:pPr marL="0" indent="0">
              <a:buNone/>
            </a:pPr>
            <a:r>
              <a:rPr lang="en-US" sz="3600" dirty="0"/>
              <a:t>1 THEME:</a:t>
            </a:r>
          </a:p>
          <a:p>
            <a:pPr marL="0" indent="0">
              <a:buNone/>
            </a:pPr>
            <a:r>
              <a:rPr lang="en-US" dirty="0"/>
              <a:t>Meaningless! Meaningless! (Vanity of vanities)</a:t>
            </a:r>
          </a:p>
          <a:p>
            <a:pPr marL="0" indent="0">
              <a:buNone/>
            </a:pPr>
            <a:r>
              <a:rPr lang="en-US" dirty="0"/>
              <a:t>Utterly Meaningless! Everything is meaningless</a:t>
            </a:r>
          </a:p>
          <a:p>
            <a:pPr marL="0" indent="0">
              <a:buNone/>
            </a:pPr>
            <a:endParaRPr lang="en-US" dirty="0"/>
          </a:p>
          <a:p>
            <a:pPr marL="0" indent="0">
              <a:buNone/>
            </a:pPr>
            <a:endParaRPr lang="en-US" dirty="0"/>
          </a:p>
        </p:txBody>
      </p:sp>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2</a:t>
            </a:fld>
            <a:endParaRPr lang="en-SG"/>
          </a:p>
        </p:txBody>
      </p:sp>
    </p:spTree>
    <p:extLst>
      <p:ext uri="{BB962C8B-B14F-4D97-AF65-F5344CB8AC3E}">
        <p14:creationId xmlns:p14="http://schemas.microsoft.com/office/powerpoint/2010/main" val="3727326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3</a:t>
            </a:fld>
            <a:endParaRPr lang="en-SG"/>
          </a:p>
        </p:txBody>
      </p:sp>
      <p:sp>
        <p:nvSpPr>
          <p:cNvPr id="8" name="Content Placeholder 2">
            <a:extLst>
              <a:ext uri="{FF2B5EF4-FFF2-40B4-BE49-F238E27FC236}">
                <a16:creationId xmlns:a16="http://schemas.microsoft.com/office/drawing/2014/main" id="{3ED62167-7C79-EBF4-048C-ACCFCBB4BA51}"/>
              </a:ext>
            </a:extLst>
          </p:cNvPr>
          <p:cNvSpPr>
            <a:spLocks noGrp="1"/>
          </p:cNvSpPr>
          <p:nvPr>
            <p:ph idx="1"/>
          </p:nvPr>
        </p:nvSpPr>
        <p:spPr>
          <a:xfrm>
            <a:off x="975986" y="1009649"/>
            <a:ext cx="10730239" cy="5711825"/>
          </a:xfrm>
        </p:spPr>
        <p:txBody>
          <a:bodyPr>
            <a:normAutofit/>
          </a:bodyPr>
          <a:lstStyle/>
          <a:p>
            <a:pPr marL="0" indent="0">
              <a:buNone/>
            </a:pPr>
            <a:r>
              <a:rPr lang="en-US" sz="3600" dirty="0">
                <a:solidFill>
                  <a:schemeClr val="bg1">
                    <a:lumMod val="85000"/>
                  </a:schemeClr>
                </a:solidFill>
              </a:rPr>
              <a:t>1 THEME:</a:t>
            </a:r>
          </a:p>
          <a:p>
            <a:pPr marL="0" indent="0">
              <a:buNone/>
            </a:pPr>
            <a:r>
              <a:rPr lang="en-US" dirty="0">
                <a:solidFill>
                  <a:schemeClr val="bg1">
                    <a:lumMod val="85000"/>
                  </a:schemeClr>
                </a:solidFill>
              </a:rPr>
              <a:t>Meaningless! Meaningless! (Vanity of vanities)</a:t>
            </a:r>
          </a:p>
          <a:p>
            <a:pPr marL="0" indent="0">
              <a:buNone/>
            </a:pPr>
            <a:r>
              <a:rPr lang="en-US" dirty="0">
                <a:solidFill>
                  <a:schemeClr val="bg1">
                    <a:lumMod val="85000"/>
                  </a:schemeClr>
                </a:solidFill>
              </a:rPr>
              <a:t>Utterly Meaningless! Everything is meaningless</a:t>
            </a:r>
          </a:p>
          <a:p>
            <a:pPr marL="0" indent="0">
              <a:buNone/>
            </a:pPr>
            <a:endParaRPr lang="en-US" dirty="0"/>
          </a:p>
          <a:p>
            <a:pPr marL="0" indent="0">
              <a:buNone/>
            </a:pPr>
            <a:r>
              <a:rPr lang="en-US" sz="3600" dirty="0"/>
              <a:t>2 OBSERVATIONS:</a:t>
            </a:r>
          </a:p>
          <a:p>
            <a:pPr marL="0" indent="0">
              <a:buNone/>
            </a:pPr>
            <a:r>
              <a:rPr lang="en-US" dirty="0"/>
              <a:t>- Life and Nature in endless cycles</a:t>
            </a:r>
          </a:p>
          <a:p>
            <a:pPr marL="0" indent="0">
              <a:buNone/>
            </a:pPr>
            <a:endParaRPr lang="en-US" dirty="0"/>
          </a:p>
          <a:p>
            <a:pPr marL="0" indent="0">
              <a:buNone/>
            </a:pPr>
            <a:endParaRPr lang="en-US" dirty="0">
              <a:solidFill>
                <a:schemeClr val="bg1">
                  <a:lumMod val="85000"/>
                </a:schemeClr>
              </a:solidFill>
            </a:endParaRPr>
          </a:p>
        </p:txBody>
      </p:sp>
    </p:spTree>
    <p:extLst>
      <p:ext uri="{BB962C8B-B14F-4D97-AF65-F5344CB8AC3E}">
        <p14:creationId xmlns:p14="http://schemas.microsoft.com/office/powerpoint/2010/main" val="108236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4</a:t>
            </a:fld>
            <a:endParaRPr lang="en-SG"/>
          </a:p>
        </p:txBody>
      </p:sp>
      <p:sp>
        <p:nvSpPr>
          <p:cNvPr id="8" name="Content Placeholder 2">
            <a:extLst>
              <a:ext uri="{FF2B5EF4-FFF2-40B4-BE49-F238E27FC236}">
                <a16:creationId xmlns:a16="http://schemas.microsoft.com/office/drawing/2014/main" id="{3ED62167-7C79-EBF4-048C-ACCFCBB4BA51}"/>
              </a:ext>
            </a:extLst>
          </p:cNvPr>
          <p:cNvSpPr>
            <a:spLocks noGrp="1"/>
          </p:cNvSpPr>
          <p:nvPr>
            <p:ph idx="1"/>
          </p:nvPr>
        </p:nvSpPr>
        <p:spPr>
          <a:xfrm>
            <a:off x="975986" y="1009649"/>
            <a:ext cx="10730239" cy="5711825"/>
          </a:xfrm>
        </p:spPr>
        <p:txBody>
          <a:bodyPr>
            <a:normAutofit/>
          </a:bodyPr>
          <a:lstStyle/>
          <a:p>
            <a:pPr marL="0" indent="0">
              <a:buNone/>
            </a:pPr>
            <a:r>
              <a:rPr lang="en-US" sz="3600" dirty="0">
                <a:solidFill>
                  <a:schemeClr val="bg1">
                    <a:lumMod val="85000"/>
                  </a:schemeClr>
                </a:solidFill>
              </a:rPr>
              <a:t>1 THEME:</a:t>
            </a:r>
          </a:p>
          <a:p>
            <a:pPr marL="0" indent="0">
              <a:buNone/>
            </a:pPr>
            <a:r>
              <a:rPr lang="en-US" dirty="0">
                <a:solidFill>
                  <a:schemeClr val="bg1">
                    <a:lumMod val="85000"/>
                  </a:schemeClr>
                </a:solidFill>
              </a:rPr>
              <a:t>Meaningless! Meaningless! (Vanity of vanities)</a:t>
            </a:r>
          </a:p>
          <a:p>
            <a:pPr marL="0" indent="0">
              <a:buNone/>
            </a:pPr>
            <a:r>
              <a:rPr lang="en-US" dirty="0">
                <a:solidFill>
                  <a:schemeClr val="bg1">
                    <a:lumMod val="85000"/>
                  </a:schemeClr>
                </a:solidFill>
              </a:rPr>
              <a:t>Utterly Meaningless! Everything is meaningless</a:t>
            </a:r>
          </a:p>
          <a:p>
            <a:pPr marL="0" indent="0">
              <a:buNone/>
            </a:pPr>
            <a:endParaRPr lang="en-US" dirty="0"/>
          </a:p>
          <a:p>
            <a:pPr marL="0" indent="0">
              <a:buNone/>
            </a:pPr>
            <a:r>
              <a:rPr lang="en-US" sz="3600" dirty="0"/>
              <a:t>2 OBSERVATIONS:</a:t>
            </a:r>
          </a:p>
          <a:p>
            <a:pPr marL="0" indent="0">
              <a:buNone/>
            </a:pPr>
            <a:r>
              <a:rPr lang="en-US" dirty="0"/>
              <a:t>- Life and Nature in endless cycles</a:t>
            </a:r>
          </a:p>
          <a:p>
            <a:pPr marL="0" indent="0">
              <a:buNone/>
            </a:pPr>
            <a:r>
              <a:rPr lang="en-US" dirty="0"/>
              <a:t>- All achievements, wealth and pleasure are meaningless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8679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5</a:t>
            </a:fld>
            <a:endParaRPr lang="en-SG" dirty="0"/>
          </a:p>
        </p:txBody>
      </p:sp>
      <p:sp>
        <p:nvSpPr>
          <p:cNvPr id="14" name="Content Placeholder 2">
            <a:extLst>
              <a:ext uri="{FF2B5EF4-FFF2-40B4-BE49-F238E27FC236}">
                <a16:creationId xmlns:a16="http://schemas.microsoft.com/office/drawing/2014/main" id="{7805487B-EF77-C976-5479-E5224B40F611}"/>
              </a:ext>
            </a:extLst>
          </p:cNvPr>
          <p:cNvSpPr>
            <a:spLocks noGrp="1"/>
          </p:cNvSpPr>
          <p:nvPr>
            <p:ph idx="1"/>
          </p:nvPr>
        </p:nvSpPr>
        <p:spPr>
          <a:xfrm>
            <a:off x="966461" y="876866"/>
            <a:ext cx="10730239" cy="5711825"/>
          </a:xfrm>
        </p:spPr>
        <p:txBody>
          <a:bodyPr>
            <a:normAutofit/>
          </a:bodyPr>
          <a:lstStyle/>
          <a:p>
            <a:pPr marL="0" indent="0">
              <a:buNone/>
            </a:pPr>
            <a:r>
              <a:rPr lang="en-US" sz="3600" dirty="0">
                <a:solidFill>
                  <a:schemeClr val="bg1">
                    <a:lumMod val="85000"/>
                  </a:schemeClr>
                </a:solidFill>
              </a:rPr>
              <a:t>1 THEME:</a:t>
            </a:r>
          </a:p>
          <a:p>
            <a:pPr marL="0" indent="0">
              <a:buNone/>
            </a:pPr>
            <a:r>
              <a:rPr lang="en-US" dirty="0">
                <a:solidFill>
                  <a:schemeClr val="bg1">
                    <a:lumMod val="85000"/>
                  </a:schemeClr>
                </a:solidFill>
              </a:rPr>
              <a:t>Meaningless! Meaningless! (Vanity of vanities)</a:t>
            </a:r>
          </a:p>
          <a:p>
            <a:pPr marL="0" indent="0">
              <a:buNone/>
            </a:pPr>
            <a:r>
              <a:rPr lang="en-US" dirty="0">
                <a:solidFill>
                  <a:schemeClr val="bg1">
                    <a:lumMod val="85000"/>
                  </a:schemeClr>
                </a:solidFill>
              </a:rPr>
              <a:t>Utterly Meaningless! Everything is meaningless</a:t>
            </a:r>
          </a:p>
          <a:p>
            <a:pPr marL="0" indent="0">
              <a:buNone/>
            </a:pPr>
            <a:endParaRPr lang="en-US" dirty="0">
              <a:solidFill>
                <a:schemeClr val="bg1">
                  <a:lumMod val="85000"/>
                </a:schemeClr>
              </a:solidFill>
            </a:endParaRPr>
          </a:p>
          <a:p>
            <a:pPr marL="0" indent="0">
              <a:buNone/>
            </a:pPr>
            <a:r>
              <a:rPr lang="en-US" sz="3600" dirty="0">
                <a:solidFill>
                  <a:schemeClr val="bg1">
                    <a:lumMod val="85000"/>
                  </a:schemeClr>
                </a:solidFill>
              </a:rPr>
              <a:t>2 OBSERVATIONS:</a:t>
            </a:r>
          </a:p>
          <a:p>
            <a:pPr marL="0" indent="0">
              <a:buNone/>
            </a:pPr>
            <a:r>
              <a:rPr lang="en-US" dirty="0">
                <a:solidFill>
                  <a:schemeClr val="bg1">
                    <a:lumMod val="85000"/>
                  </a:schemeClr>
                </a:solidFill>
              </a:rPr>
              <a:t>- Life and Nature in endless cycles</a:t>
            </a:r>
          </a:p>
          <a:p>
            <a:pPr marL="0" indent="0">
              <a:buNone/>
            </a:pPr>
            <a:r>
              <a:rPr lang="en-US" dirty="0">
                <a:solidFill>
                  <a:schemeClr val="bg1">
                    <a:lumMod val="85000"/>
                  </a:schemeClr>
                </a:solidFill>
              </a:rPr>
              <a:t>- All achievements, wealth and pleasure are meaningless</a:t>
            </a:r>
          </a:p>
          <a:p>
            <a:pPr marL="0" indent="0">
              <a:buNone/>
            </a:pPr>
            <a:endParaRPr lang="en-US" sz="3200" dirty="0"/>
          </a:p>
          <a:p>
            <a:pPr marL="0" indent="0">
              <a:buNone/>
            </a:pPr>
            <a:r>
              <a:rPr lang="en-US" sz="3600" dirty="0"/>
              <a:t>3 LESSONS:</a:t>
            </a:r>
          </a:p>
          <a:p>
            <a:pPr marL="0" indent="0">
              <a:buNone/>
            </a:pPr>
            <a:r>
              <a:rPr lang="en-US" dirty="0"/>
              <a:t>- Remember your creator in your youth</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11763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6</a:t>
            </a:fld>
            <a:endParaRPr lang="en-SG"/>
          </a:p>
        </p:txBody>
      </p:sp>
      <p:sp>
        <p:nvSpPr>
          <p:cNvPr id="11" name="Content Placeholder 2">
            <a:extLst>
              <a:ext uri="{FF2B5EF4-FFF2-40B4-BE49-F238E27FC236}">
                <a16:creationId xmlns:a16="http://schemas.microsoft.com/office/drawing/2014/main" id="{F5CBE0F2-CAD1-BF54-DAC9-08D1AD5BB105}"/>
              </a:ext>
            </a:extLst>
          </p:cNvPr>
          <p:cNvSpPr>
            <a:spLocks noGrp="1"/>
          </p:cNvSpPr>
          <p:nvPr>
            <p:ph idx="1"/>
          </p:nvPr>
        </p:nvSpPr>
        <p:spPr>
          <a:xfrm>
            <a:off x="966461" y="876866"/>
            <a:ext cx="10730239" cy="5981134"/>
          </a:xfrm>
        </p:spPr>
        <p:txBody>
          <a:bodyPr>
            <a:normAutofit/>
          </a:bodyPr>
          <a:lstStyle/>
          <a:p>
            <a:pPr marL="0" indent="0">
              <a:buNone/>
            </a:pPr>
            <a:r>
              <a:rPr lang="en-US" sz="3600" dirty="0">
                <a:solidFill>
                  <a:schemeClr val="bg1">
                    <a:lumMod val="85000"/>
                  </a:schemeClr>
                </a:solidFill>
              </a:rPr>
              <a:t>1 THEME:</a:t>
            </a:r>
          </a:p>
          <a:p>
            <a:pPr marL="0" indent="0">
              <a:buNone/>
            </a:pPr>
            <a:r>
              <a:rPr lang="en-US" dirty="0">
                <a:solidFill>
                  <a:schemeClr val="bg1">
                    <a:lumMod val="85000"/>
                  </a:schemeClr>
                </a:solidFill>
              </a:rPr>
              <a:t>Meaningless! Meaningless! (Vanity of vanities)</a:t>
            </a:r>
          </a:p>
          <a:p>
            <a:pPr marL="0" indent="0">
              <a:buNone/>
            </a:pPr>
            <a:r>
              <a:rPr lang="en-US" dirty="0">
                <a:solidFill>
                  <a:schemeClr val="bg1">
                    <a:lumMod val="85000"/>
                  </a:schemeClr>
                </a:solidFill>
              </a:rPr>
              <a:t>Utterly Meaningless! Everything is meaningless</a:t>
            </a:r>
          </a:p>
          <a:p>
            <a:pPr marL="0" indent="0">
              <a:buNone/>
            </a:pPr>
            <a:endParaRPr lang="en-US" dirty="0">
              <a:solidFill>
                <a:schemeClr val="bg1">
                  <a:lumMod val="85000"/>
                </a:schemeClr>
              </a:solidFill>
            </a:endParaRPr>
          </a:p>
          <a:p>
            <a:pPr marL="0" indent="0">
              <a:buNone/>
            </a:pPr>
            <a:r>
              <a:rPr lang="en-US" sz="3600" dirty="0">
                <a:solidFill>
                  <a:schemeClr val="bg1">
                    <a:lumMod val="85000"/>
                  </a:schemeClr>
                </a:solidFill>
              </a:rPr>
              <a:t>2 OBSERVATIONS:</a:t>
            </a:r>
          </a:p>
          <a:p>
            <a:pPr marL="0" indent="0">
              <a:buNone/>
            </a:pPr>
            <a:r>
              <a:rPr lang="en-US" dirty="0">
                <a:solidFill>
                  <a:schemeClr val="bg1">
                    <a:lumMod val="85000"/>
                  </a:schemeClr>
                </a:solidFill>
              </a:rPr>
              <a:t>- Life and Nature in endless cycles</a:t>
            </a:r>
          </a:p>
          <a:p>
            <a:pPr marL="0" indent="0">
              <a:buNone/>
            </a:pPr>
            <a:r>
              <a:rPr lang="en-US" dirty="0">
                <a:solidFill>
                  <a:schemeClr val="bg1">
                    <a:lumMod val="85000"/>
                  </a:schemeClr>
                </a:solidFill>
              </a:rPr>
              <a:t>- All achievements, wealth and pleasure are meaningless</a:t>
            </a:r>
          </a:p>
          <a:p>
            <a:pPr marL="0" indent="0">
              <a:buNone/>
            </a:pPr>
            <a:endParaRPr lang="en-US" sz="3200" dirty="0"/>
          </a:p>
          <a:p>
            <a:pPr marL="0" indent="0">
              <a:buNone/>
            </a:pPr>
            <a:r>
              <a:rPr lang="en-US" sz="3600" dirty="0"/>
              <a:t>3 LESSONS:</a:t>
            </a:r>
          </a:p>
          <a:p>
            <a:pPr marL="0" indent="0">
              <a:buNone/>
            </a:pPr>
            <a:r>
              <a:rPr lang="en-US" dirty="0"/>
              <a:t>- Remember your creator in your youth</a:t>
            </a:r>
          </a:p>
          <a:p>
            <a:pPr marL="0" indent="0">
              <a:buNone/>
            </a:pPr>
            <a:r>
              <a:rPr lang="en-US" dirty="0"/>
              <a:t>- Remember your creator before the evil days come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5487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F3A3D0-12AF-E6C7-C8CA-F2BD692C224C}"/>
              </a:ext>
            </a:extLst>
          </p:cNvPr>
          <p:cNvSpPr>
            <a:spLocks noGrp="1"/>
          </p:cNvSpPr>
          <p:nvPr>
            <p:ph type="sldNum" sz="quarter" idx="12"/>
          </p:nvPr>
        </p:nvSpPr>
        <p:spPr/>
        <p:txBody>
          <a:bodyPr/>
          <a:lstStyle/>
          <a:p>
            <a:fld id="{845A2FFC-E2B1-4C91-8923-A5926A1D8185}" type="slidenum">
              <a:rPr lang="en-SG" smtClean="0"/>
              <a:t>7</a:t>
            </a:fld>
            <a:endParaRPr lang="en-SG"/>
          </a:p>
        </p:txBody>
      </p:sp>
      <p:sp>
        <p:nvSpPr>
          <p:cNvPr id="5" name="Title 1">
            <a:extLst>
              <a:ext uri="{FF2B5EF4-FFF2-40B4-BE49-F238E27FC236}">
                <a16:creationId xmlns:a16="http://schemas.microsoft.com/office/drawing/2014/main" id="{34EBE278-408B-F803-9EAF-87CCFAF5B5DD}"/>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6" name="Content Placeholder 2">
            <a:extLst>
              <a:ext uri="{FF2B5EF4-FFF2-40B4-BE49-F238E27FC236}">
                <a16:creationId xmlns:a16="http://schemas.microsoft.com/office/drawing/2014/main" id="{F82CC3D5-3F17-F89A-E473-74B7ADC48AAA}"/>
              </a:ext>
            </a:extLst>
          </p:cNvPr>
          <p:cNvSpPr>
            <a:spLocks noGrp="1"/>
          </p:cNvSpPr>
          <p:nvPr>
            <p:ph idx="1"/>
          </p:nvPr>
        </p:nvSpPr>
        <p:spPr>
          <a:xfrm>
            <a:off x="966461" y="876866"/>
            <a:ext cx="10730239" cy="5981134"/>
          </a:xfrm>
        </p:spPr>
        <p:txBody>
          <a:bodyPr>
            <a:normAutofit/>
          </a:bodyPr>
          <a:lstStyle/>
          <a:p>
            <a:pPr marL="0" indent="0">
              <a:buNone/>
            </a:pPr>
            <a:r>
              <a:rPr lang="en-US" sz="3600" dirty="0"/>
              <a:t>Verse 3</a:t>
            </a:r>
          </a:p>
          <a:p>
            <a:pPr marL="0" indent="0">
              <a:buNone/>
            </a:pPr>
            <a:r>
              <a:rPr lang="en-US" dirty="0"/>
              <a:t>In the day when the keepers of the house tremble, and the strong men are bent, and the grinders cease because they are few, and those who looked through the widows are dimmed…</a:t>
            </a:r>
          </a:p>
          <a:p>
            <a:pPr marL="0" indent="0">
              <a:buNone/>
            </a:pPr>
            <a:endParaRPr lang="en-US" dirty="0"/>
          </a:p>
          <a:p>
            <a:pPr marL="0" indent="0">
              <a:buNone/>
            </a:pPr>
            <a:endParaRPr lang="en-US" dirty="0"/>
          </a:p>
          <a:p>
            <a:pPr marL="0" indent="0">
              <a:buNone/>
            </a:pPr>
            <a:r>
              <a:rPr lang="en-US" sz="3600" dirty="0"/>
              <a:t>Verse 5</a:t>
            </a:r>
          </a:p>
          <a:p>
            <a:pPr marL="0" indent="0">
              <a:buNone/>
            </a:pPr>
            <a:r>
              <a:rPr lang="en-US" dirty="0"/>
              <a:t>They are afraid also of what is high, and terrors are in the way; the almond tree blossoms, the grasshopper drags itself along…</a:t>
            </a:r>
          </a:p>
          <a:p>
            <a:pPr marL="0" indent="0">
              <a:buNone/>
            </a:pPr>
            <a:endParaRPr lang="en-US" dirty="0">
              <a:solidFill>
                <a:schemeClr val="bg1">
                  <a:lumMod val="85000"/>
                </a:schemeClr>
              </a:solidFill>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8004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A94A93-1877-CE0E-A87F-D38C8BEF92EE}"/>
              </a:ext>
            </a:extLst>
          </p:cNvPr>
          <p:cNvSpPr>
            <a:spLocks noGrp="1"/>
          </p:cNvSpPr>
          <p:nvPr>
            <p:ph type="sldNum" sz="quarter" idx="12"/>
          </p:nvPr>
        </p:nvSpPr>
        <p:spPr/>
        <p:txBody>
          <a:bodyPr/>
          <a:lstStyle/>
          <a:p>
            <a:fld id="{845A2FFC-E2B1-4C91-8923-A5926A1D8185}" type="slidenum">
              <a:rPr lang="en-SG" smtClean="0"/>
              <a:t>8</a:t>
            </a:fld>
            <a:endParaRPr lang="en-SG"/>
          </a:p>
        </p:txBody>
      </p:sp>
      <p:sp>
        <p:nvSpPr>
          <p:cNvPr id="3" name="Title 1">
            <a:extLst>
              <a:ext uri="{FF2B5EF4-FFF2-40B4-BE49-F238E27FC236}">
                <a16:creationId xmlns:a16="http://schemas.microsoft.com/office/drawing/2014/main" id="{950B2268-8257-AE03-056F-CF53D8109A0D}"/>
              </a:ext>
            </a:extLst>
          </p:cNvPr>
          <p:cNvSpPr txBox="1">
            <a:spLocks/>
          </p:cNvSpPr>
          <p:nvPr/>
        </p:nvSpPr>
        <p:spPr>
          <a:xfrm>
            <a:off x="853857" y="0"/>
            <a:ext cx="10515600" cy="107954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a:t>Ecclesiastes 12</a:t>
            </a:r>
            <a:endParaRPr lang="en-SG" sz="4800" b="1" dirty="0"/>
          </a:p>
        </p:txBody>
      </p:sp>
      <p:sp>
        <p:nvSpPr>
          <p:cNvPr id="4" name="Content Placeholder 2">
            <a:extLst>
              <a:ext uri="{FF2B5EF4-FFF2-40B4-BE49-F238E27FC236}">
                <a16:creationId xmlns:a16="http://schemas.microsoft.com/office/drawing/2014/main" id="{E3E1D32E-3204-7E16-0183-8898A700FCE6}"/>
              </a:ext>
            </a:extLst>
          </p:cNvPr>
          <p:cNvSpPr txBox="1">
            <a:spLocks/>
          </p:cNvSpPr>
          <p:nvPr/>
        </p:nvSpPr>
        <p:spPr>
          <a:xfrm>
            <a:off x="966461" y="876866"/>
            <a:ext cx="10730239" cy="598113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t>Verse 6</a:t>
            </a:r>
          </a:p>
          <a:p>
            <a:pPr marL="0" indent="0">
              <a:buFont typeface="Arial" panose="020B0604020202020204" pitchFamily="34" charset="0"/>
              <a:buNone/>
            </a:pPr>
            <a:r>
              <a:rPr lang="en-US" dirty="0"/>
              <a:t>Before the Silver cord is snapped</a:t>
            </a:r>
          </a:p>
          <a:p>
            <a:pPr marL="0" indent="0">
              <a:buFont typeface="Arial" panose="020B0604020202020204" pitchFamily="34" charset="0"/>
              <a:buNone/>
            </a:pPr>
            <a:r>
              <a:rPr lang="en-US" dirty="0"/>
              <a:t>Or the golden bowl is broken,</a:t>
            </a:r>
          </a:p>
          <a:p>
            <a:pPr marL="0" indent="0">
              <a:buFont typeface="Arial" panose="020B0604020202020204" pitchFamily="34" charset="0"/>
              <a:buNone/>
            </a:pPr>
            <a:r>
              <a:rPr lang="en-US" dirty="0"/>
              <a:t>Or the pitcher is shattered at the fountains,</a:t>
            </a:r>
          </a:p>
          <a:p>
            <a:pPr marL="0" indent="0">
              <a:buFont typeface="Arial" panose="020B0604020202020204" pitchFamily="34" charset="0"/>
              <a:buNone/>
            </a:pPr>
            <a:r>
              <a:rPr lang="en-US" dirty="0"/>
              <a:t>Or the wheel broken at the cistern…</a:t>
            </a:r>
          </a:p>
          <a:p>
            <a:pPr marL="0" indent="0">
              <a:buFont typeface="Arial" panose="020B0604020202020204" pitchFamily="34" charset="0"/>
              <a:buNone/>
            </a:pPr>
            <a:endParaRPr lang="en-US" dirty="0"/>
          </a:p>
          <a:p>
            <a:pPr marL="0" indent="0">
              <a:buFont typeface="Arial" panose="020B0604020202020204" pitchFamily="34" charset="0"/>
              <a:buNone/>
            </a:pPr>
            <a:r>
              <a:rPr lang="en-US" sz="3600" dirty="0"/>
              <a:t>Verse 7</a:t>
            </a:r>
          </a:p>
          <a:p>
            <a:pPr marL="0" indent="0">
              <a:buFont typeface="Arial" panose="020B0604020202020204" pitchFamily="34" charset="0"/>
              <a:buNone/>
            </a:pPr>
            <a:r>
              <a:rPr lang="en-US" dirty="0"/>
              <a:t>And the dust returns to the earth,</a:t>
            </a:r>
          </a:p>
          <a:p>
            <a:pPr marL="0" indent="0">
              <a:buFont typeface="Arial" panose="020B0604020202020204" pitchFamily="34" charset="0"/>
              <a:buNone/>
            </a:pPr>
            <a:r>
              <a:rPr lang="en-US" dirty="0"/>
              <a:t>The spirit returns to God who gave it…</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solidFill>
                <a:schemeClr val="bg1">
                  <a:lumMod val="85000"/>
                </a:schemeClr>
              </a:solidFill>
            </a:endParaRP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18813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51486-F537-16C6-6FEA-591705681119}"/>
              </a:ext>
            </a:extLst>
          </p:cNvPr>
          <p:cNvSpPr>
            <a:spLocks noGrp="1"/>
          </p:cNvSpPr>
          <p:nvPr>
            <p:ph type="sldNum" sz="quarter" idx="12"/>
          </p:nvPr>
        </p:nvSpPr>
        <p:spPr/>
        <p:txBody>
          <a:bodyPr/>
          <a:lstStyle/>
          <a:p>
            <a:fld id="{845A2FFC-E2B1-4C91-8923-A5926A1D8185}" type="slidenum">
              <a:rPr lang="en-SG" smtClean="0"/>
              <a:t>9</a:t>
            </a:fld>
            <a:endParaRPr lang="en-SG"/>
          </a:p>
        </p:txBody>
      </p:sp>
      <p:sp>
        <p:nvSpPr>
          <p:cNvPr id="3" name="Content Placeholder 2">
            <a:extLst>
              <a:ext uri="{FF2B5EF4-FFF2-40B4-BE49-F238E27FC236}">
                <a16:creationId xmlns:a16="http://schemas.microsoft.com/office/drawing/2014/main" id="{EA0DB42D-0A2F-8043-CC6B-5A6807FD4B33}"/>
              </a:ext>
            </a:extLst>
          </p:cNvPr>
          <p:cNvSpPr txBox="1">
            <a:spLocks/>
          </p:cNvSpPr>
          <p:nvPr/>
        </p:nvSpPr>
        <p:spPr>
          <a:xfrm>
            <a:off x="966461" y="876866"/>
            <a:ext cx="10730239" cy="598113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For you, O Lord, are my hope, </a:t>
            </a:r>
          </a:p>
          <a:p>
            <a:pPr marL="0" indent="0">
              <a:buFont typeface="Arial" panose="020B0604020202020204" pitchFamily="34" charset="0"/>
              <a:buNone/>
            </a:pPr>
            <a:r>
              <a:rPr lang="en-US" dirty="0"/>
              <a:t>My trust, O Lord, from my youth. (verse 5)</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 not cast me off in the time of old age;</a:t>
            </a:r>
          </a:p>
          <a:p>
            <a:pPr marL="0" indent="0">
              <a:buFont typeface="Arial" panose="020B0604020202020204" pitchFamily="34" charset="0"/>
              <a:buNone/>
            </a:pPr>
            <a:r>
              <a:rPr lang="en-US" dirty="0"/>
              <a:t>Forsake me not when my strength is spent. (verse 9)</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But I will hope continually</a:t>
            </a:r>
          </a:p>
          <a:p>
            <a:pPr marL="0" indent="0">
              <a:buFont typeface="Arial" panose="020B0604020202020204" pitchFamily="34" charset="0"/>
              <a:buNone/>
            </a:pPr>
            <a:r>
              <a:rPr lang="en-US" dirty="0"/>
              <a:t>And I will praise you yet more and more. (verse 14)</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So even to old age and gray hairs, </a:t>
            </a:r>
          </a:p>
          <a:p>
            <a:pPr marL="0" indent="0">
              <a:buFont typeface="Arial" panose="020B0604020202020204" pitchFamily="34" charset="0"/>
              <a:buNone/>
            </a:pPr>
            <a:r>
              <a:rPr lang="en-US" dirty="0"/>
              <a:t>O God, do not forsake me, </a:t>
            </a:r>
          </a:p>
          <a:p>
            <a:pPr marL="0" indent="0">
              <a:buFont typeface="Arial" panose="020B0604020202020204" pitchFamily="34" charset="0"/>
              <a:buNone/>
            </a:pPr>
            <a:r>
              <a:rPr lang="en-US" dirty="0"/>
              <a:t>Until I proclaim your might to another generation, </a:t>
            </a:r>
          </a:p>
          <a:p>
            <a:pPr marL="0" indent="0">
              <a:buFont typeface="Arial" panose="020B0604020202020204" pitchFamily="34" charset="0"/>
              <a:buNone/>
            </a:pPr>
            <a:r>
              <a:rPr lang="en-US" dirty="0"/>
              <a:t>Your power to all those to come (verse 18)</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Title 1">
            <a:extLst>
              <a:ext uri="{FF2B5EF4-FFF2-40B4-BE49-F238E27FC236}">
                <a16:creationId xmlns:a16="http://schemas.microsoft.com/office/drawing/2014/main" id="{74166B34-7782-5C19-D66C-8D47331E67AF}"/>
              </a:ext>
            </a:extLst>
          </p:cNvPr>
          <p:cNvSpPr txBox="1">
            <a:spLocks/>
          </p:cNvSpPr>
          <p:nvPr/>
        </p:nvSpPr>
        <p:spPr>
          <a:xfrm>
            <a:off x="853857" y="0"/>
            <a:ext cx="10515600" cy="107954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t>Psalm 71</a:t>
            </a:r>
            <a:endParaRPr lang="en-SG" sz="4800" b="1" dirty="0"/>
          </a:p>
        </p:txBody>
      </p:sp>
    </p:spTree>
    <p:extLst>
      <p:ext uri="{BB962C8B-B14F-4D97-AF65-F5344CB8AC3E}">
        <p14:creationId xmlns:p14="http://schemas.microsoft.com/office/powerpoint/2010/main" val="2902509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10</a:t>
            </a:fld>
            <a:endParaRPr lang="en-SG" dirty="0"/>
          </a:p>
        </p:txBody>
      </p:sp>
      <p:sp>
        <p:nvSpPr>
          <p:cNvPr id="11" name="Content Placeholder 2">
            <a:extLst>
              <a:ext uri="{FF2B5EF4-FFF2-40B4-BE49-F238E27FC236}">
                <a16:creationId xmlns:a16="http://schemas.microsoft.com/office/drawing/2014/main" id="{7131FC6A-FFD3-1AD3-D717-68D3AB6DB9D6}"/>
              </a:ext>
            </a:extLst>
          </p:cNvPr>
          <p:cNvSpPr>
            <a:spLocks noGrp="1"/>
          </p:cNvSpPr>
          <p:nvPr>
            <p:ph idx="1"/>
          </p:nvPr>
        </p:nvSpPr>
        <p:spPr>
          <a:xfrm>
            <a:off x="966461" y="876866"/>
            <a:ext cx="10730239" cy="5981134"/>
          </a:xfrm>
        </p:spPr>
        <p:txBody>
          <a:bodyPr>
            <a:normAutofit lnSpcReduction="10000"/>
          </a:bodyPr>
          <a:lstStyle/>
          <a:p>
            <a:pPr marL="0" indent="0">
              <a:buNone/>
            </a:pPr>
            <a:r>
              <a:rPr lang="en-US" sz="3600" dirty="0">
                <a:solidFill>
                  <a:schemeClr val="bg1">
                    <a:lumMod val="85000"/>
                  </a:schemeClr>
                </a:solidFill>
              </a:rPr>
              <a:t>1 THEME:</a:t>
            </a:r>
          </a:p>
          <a:p>
            <a:pPr marL="0" indent="0">
              <a:buNone/>
            </a:pPr>
            <a:r>
              <a:rPr lang="en-US" dirty="0">
                <a:solidFill>
                  <a:schemeClr val="bg1">
                    <a:lumMod val="85000"/>
                  </a:schemeClr>
                </a:solidFill>
              </a:rPr>
              <a:t>Meaningless! Meaningless! (Vanity of vanities)</a:t>
            </a:r>
          </a:p>
          <a:p>
            <a:pPr marL="0" indent="0">
              <a:buNone/>
            </a:pPr>
            <a:r>
              <a:rPr lang="en-US" dirty="0">
                <a:solidFill>
                  <a:schemeClr val="bg1">
                    <a:lumMod val="85000"/>
                  </a:schemeClr>
                </a:solidFill>
              </a:rPr>
              <a:t>Utterly Meaningless! Everything is meaningless</a:t>
            </a:r>
          </a:p>
          <a:p>
            <a:pPr marL="0" indent="0">
              <a:buNone/>
            </a:pPr>
            <a:endParaRPr lang="en-US" dirty="0">
              <a:solidFill>
                <a:schemeClr val="bg1">
                  <a:lumMod val="85000"/>
                </a:schemeClr>
              </a:solidFill>
            </a:endParaRPr>
          </a:p>
          <a:p>
            <a:pPr marL="0" indent="0">
              <a:buNone/>
            </a:pPr>
            <a:r>
              <a:rPr lang="en-US" sz="3600" dirty="0">
                <a:solidFill>
                  <a:schemeClr val="bg1">
                    <a:lumMod val="85000"/>
                  </a:schemeClr>
                </a:solidFill>
              </a:rPr>
              <a:t>2 OBSERVATIONS:</a:t>
            </a:r>
          </a:p>
          <a:p>
            <a:pPr marL="0" indent="0">
              <a:buNone/>
            </a:pPr>
            <a:r>
              <a:rPr lang="en-US" dirty="0">
                <a:solidFill>
                  <a:schemeClr val="bg1">
                    <a:lumMod val="85000"/>
                  </a:schemeClr>
                </a:solidFill>
              </a:rPr>
              <a:t>- Life and Nature in endless cycles</a:t>
            </a:r>
          </a:p>
          <a:p>
            <a:pPr marL="0" indent="0">
              <a:buNone/>
            </a:pPr>
            <a:r>
              <a:rPr lang="en-US" dirty="0">
                <a:solidFill>
                  <a:schemeClr val="bg1">
                    <a:lumMod val="85000"/>
                  </a:schemeClr>
                </a:solidFill>
              </a:rPr>
              <a:t>- All achievements, wealth and pleasure are meaningless</a:t>
            </a:r>
          </a:p>
          <a:p>
            <a:pPr marL="0" indent="0">
              <a:buNone/>
            </a:pPr>
            <a:endParaRPr lang="en-US" sz="3200" dirty="0"/>
          </a:p>
          <a:p>
            <a:pPr marL="0" indent="0">
              <a:buNone/>
            </a:pPr>
            <a:r>
              <a:rPr lang="en-US" sz="3600" dirty="0"/>
              <a:t>3 LESSONS:</a:t>
            </a:r>
          </a:p>
          <a:p>
            <a:pPr marL="0" indent="0">
              <a:buNone/>
            </a:pPr>
            <a:r>
              <a:rPr lang="en-US" dirty="0"/>
              <a:t>- Remember your creator in your youth</a:t>
            </a:r>
          </a:p>
          <a:p>
            <a:pPr marL="0" indent="0">
              <a:buNone/>
            </a:pPr>
            <a:r>
              <a:rPr lang="en-US" dirty="0"/>
              <a:t>- Remember your creator before the evil days come</a:t>
            </a:r>
          </a:p>
          <a:p>
            <a:pPr marL="0" indent="0">
              <a:buNone/>
            </a:pPr>
            <a:r>
              <a:rPr lang="en-US" dirty="0"/>
              <a:t>- Fear God and keep his commandments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30811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960B04C-39C0-786C-F3D0-F47848FC2DEB}"/>
              </a:ext>
            </a:extLst>
          </p:cNvPr>
          <p:cNvSpPr txBox="1">
            <a:spLocks/>
          </p:cNvSpPr>
          <p:nvPr/>
        </p:nvSpPr>
        <p:spPr>
          <a:xfrm>
            <a:off x="3118458" y="269309"/>
            <a:ext cx="5986398" cy="1175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itle 1">
            <a:extLst>
              <a:ext uri="{FF2B5EF4-FFF2-40B4-BE49-F238E27FC236}">
                <a16:creationId xmlns:a16="http://schemas.microsoft.com/office/drawing/2014/main" id="{63616BAA-73CD-81F0-7B9A-6B41F075F38E}"/>
              </a:ext>
            </a:extLst>
          </p:cNvPr>
          <p:cNvSpPr>
            <a:spLocks noGrp="1"/>
          </p:cNvSpPr>
          <p:nvPr>
            <p:ph type="title"/>
          </p:nvPr>
        </p:nvSpPr>
        <p:spPr>
          <a:xfrm>
            <a:off x="853857" y="0"/>
            <a:ext cx="10515600" cy="1079542"/>
          </a:xfrm>
        </p:spPr>
        <p:txBody>
          <a:bodyPr>
            <a:normAutofit/>
          </a:bodyPr>
          <a:lstStyle/>
          <a:p>
            <a:pPr algn="ctr"/>
            <a:r>
              <a:rPr lang="en-US" sz="4800" b="1" dirty="0"/>
              <a:t>Ecclesiastes 12</a:t>
            </a:r>
            <a:endParaRPr lang="en-SG" sz="4800" b="1" dirty="0"/>
          </a:p>
        </p:txBody>
      </p:sp>
      <p:sp>
        <p:nvSpPr>
          <p:cNvPr id="7" name="Slide Number Placeholder 6">
            <a:extLst>
              <a:ext uri="{FF2B5EF4-FFF2-40B4-BE49-F238E27FC236}">
                <a16:creationId xmlns:a16="http://schemas.microsoft.com/office/drawing/2014/main" id="{CE23E2C4-EA08-557D-B817-A0707C8EE08C}"/>
              </a:ext>
            </a:extLst>
          </p:cNvPr>
          <p:cNvSpPr>
            <a:spLocks noGrp="1"/>
          </p:cNvSpPr>
          <p:nvPr>
            <p:ph type="sldNum" sz="quarter" idx="12"/>
          </p:nvPr>
        </p:nvSpPr>
        <p:spPr/>
        <p:txBody>
          <a:bodyPr/>
          <a:lstStyle/>
          <a:p>
            <a:fld id="{845A2FFC-E2B1-4C91-8923-A5926A1D8185}" type="slidenum">
              <a:rPr lang="en-SG" smtClean="0"/>
              <a:t>11</a:t>
            </a:fld>
            <a:endParaRPr lang="en-SG"/>
          </a:p>
        </p:txBody>
      </p:sp>
      <p:sp>
        <p:nvSpPr>
          <p:cNvPr id="8" name="Content Placeholder 2">
            <a:extLst>
              <a:ext uri="{FF2B5EF4-FFF2-40B4-BE49-F238E27FC236}">
                <a16:creationId xmlns:a16="http://schemas.microsoft.com/office/drawing/2014/main" id="{013F90CC-4669-6D36-70B4-CDEBAD1DD7A9}"/>
              </a:ext>
            </a:extLst>
          </p:cNvPr>
          <p:cNvSpPr>
            <a:spLocks noGrp="1"/>
          </p:cNvSpPr>
          <p:nvPr>
            <p:ph idx="1"/>
          </p:nvPr>
        </p:nvSpPr>
        <p:spPr>
          <a:xfrm>
            <a:off x="966461" y="876866"/>
            <a:ext cx="10730239" cy="5981134"/>
          </a:xfrm>
        </p:spPr>
        <p:txBody>
          <a:bodyPr>
            <a:normAutofit lnSpcReduction="10000"/>
          </a:bodyPr>
          <a:lstStyle/>
          <a:p>
            <a:pPr marL="0" indent="0">
              <a:buNone/>
            </a:pPr>
            <a:r>
              <a:rPr lang="en-US" sz="3600" dirty="0"/>
              <a:t>1 THEME:</a:t>
            </a:r>
          </a:p>
          <a:p>
            <a:pPr marL="0" indent="0">
              <a:buNone/>
            </a:pPr>
            <a:r>
              <a:rPr lang="en-US" dirty="0"/>
              <a:t>Meaningless! Meaningless! (Vanity of vanities)</a:t>
            </a:r>
          </a:p>
          <a:p>
            <a:pPr marL="0" indent="0">
              <a:buNone/>
            </a:pPr>
            <a:r>
              <a:rPr lang="en-US" dirty="0"/>
              <a:t>Utterly Meaningless! Everything is meaningless</a:t>
            </a:r>
          </a:p>
          <a:p>
            <a:pPr marL="0" indent="0">
              <a:buNone/>
            </a:pPr>
            <a:endParaRPr lang="en-US" dirty="0"/>
          </a:p>
          <a:p>
            <a:pPr marL="0" indent="0">
              <a:buNone/>
            </a:pPr>
            <a:r>
              <a:rPr lang="en-US" sz="3600" dirty="0"/>
              <a:t>2 OBSERVATIONS:</a:t>
            </a:r>
          </a:p>
          <a:p>
            <a:pPr marL="0" indent="0">
              <a:buNone/>
            </a:pPr>
            <a:r>
              <a:rPr lang="en-US" dirty="0"/>
              <a:t>- Life and Nature in endless cycles</a:t>
            </a:r>
          </a:p>
          <a:p>
            <a:pPr marL="0" indent="0">
              <a:buNone/>
            </a:pPr>
            <a:r>
              <a:rPr lang="en-US" dirty="0"/>
              <a:t>- All achievements, wealth and pleasure are meaningless</a:t>
            </a:r>
          </a:p>
          <a:p>
            <a:pPr marL="0" indent="0">
              <a:buNone/>
            </a:pPr>
            <a:endParaRPr lang="en-US" sz="3200" dirty="0"/>
          </a:p>
          <a:p>
            <a:pPr marL="0" indent="0">
              <a:buNone/>
            </a:pPr>
            <a:r>
              <a:rPr lang="en-US" sz="3600" dirty="0"/>
              <a:t>3 LESSONS:</a:t>
            </a:r>
          </a:p>
          <a:p>
            <a:pPr marL="0" indent="0">
              <a:buNone/>
            </a:pPr>
            <a:r>
              <a:rPr lang="en-US" dirty="0"/>
              <a:t>- Remember your creator in your youth</a:t>
            </a:r>
          </a:p>
          <a:p>
            <a:pPr marL="0" indent="0">
              <a:buNone/>
            </a:pPr>
            <a:r>
              <a:rPr lang="en-US" dirty="0"/>
              <a:t>- Remember your creator before the evil days come</a:t>
            </a:r>
          </a:p>
          <a:p>
            <a:pPr marL="0" indent="0">
              <a:buNone/>
            </a:pPr>
            <a:r>
              <a:rPr lang="en-US" dirty="0"/>
              <a:t>- Fear God and keep his commandments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05711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1870</TotalTime>
  <Words>573</Words>
  <Application>Microsoft Office PowerPoint</Application>
  <PresentationFormat>Widescreen</PresentationFormat>
  <Paragraphs>125</Paragraphs>
  <Slides>11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Ecclesiastes 12</vt:lpstr>
      <vt:lpstr>Ecclesiastes 12</vt:lpstr>
      <vt:lpstr>Ecclesiastes 12</vt:lpstr>
      <vt:lpstr>Ecclesiastes 12</vt:lpstr>
      <vt:lpstr>Ecclesiastes 12</vt:lpstr>
      <vt:lpstr>Ecclesiastes 12</vt:lpstr>
      <vt:lpstr>Ecclesiastes 12</vt:lpstr>
      <vt:lpstr>PowerPoint Presentation</vt:lpstr>
      <vt:lpstr>PowerPoint Presentation</vt:lpstr>
      <vt:lpstr>Ecclesiastes 12</vt:lpstr>
      <vt:lpstr>Ecclesiastes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william.hougang@gmail.com</dc:creator>
  <cp:lastModifiedBy>William Chew</cp:lastModifiedBy>
  <cp:revision>52</cp:revision>
  <cp:lastPrinted>2024-01-20T14:01:48Z</cp:lastPrinted>
  <dcterms:created xsi:type="dcterms:W3CDTF">2022-12-29T12:42:58Z</dcterms:created>
  <dcterms:modified xsi:type="dcterms:W3CDTF">2024-01-20T14:05:13Z</dcterms:modified>
</cp:coreProperties>
</file>